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6" r:id="rId4"/>
    <p:sldId id="257" r:id="rId5"/>
    <p:sldId id="258" r:id="rId6"/>
    <p:sldId id="259" r:id="rId7"/>
    <p:sldId id="261" r:id="rId8"/>
    <p:sldId id="260" r:id="rId9"/>
    <p:sldId id="262" r:id="rId10"/>
    <p:sldId id="263" r:id="rId11"/>
    <p:sldId id="26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6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3598F5-2667-AC54-4922-A2A45ACA2F49}" v="3" dt="2024-05-30T14:26:00.6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2" autoAdjust="0"/>
    <p:restoredTop sz="94660"/>
  </p:normalViewPr>
  <p:slideViewPr>
    <p:cSldViewPr snapToGrid="0">
      <p:cViewPr>
        <p:scale>
          <a:sx n="70" d="100"/>
          <a:sy n="70" d="100"/>
        </p:scale>
        <p:origin x="1866" y="10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customXml" Target="../customXml/item3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antha Herbert" userId="S::earshe@leeds.ac.uk::9791d748-e0e5-4c08-a70a-e303bbf8a96f" providerId="AD" clId="Web-{B03598F5-2667-AC54-4922-A2A45ACA2F49}"/>
    <pc:docChg chg="modSld">
      <pc:chgData name="Samantha Herbert" userId="S::earshe@leeds.ac.uk::9791d748-e0e5-4c08-a70a-e303bbf8a96f" providerId="AD" clId="Web-{B03598F5-2667-AC54-4922-A2A45ACA2F49}" dt="2024-05-30T14:26:00.653" v="1" actId="1076"/>
      <pc:docMkLst>
        <pc:docMk/>
      </pc:docMkLst>
      <pc:sldChg chg="addSp modSp">
        <pc:chgData name="Samantha Herbert" userId="S::earshe@leeds.ac.uk::9791d748-e0e5-4c08-a70a-e303bbf8a96f" providerId="AD" clId="Web-{B03598F5-2667-AC54-4922-A2A45ACA2F49}" dt="2024-05-30T14:26:00.653" v="1" actId="1076"/>
        <pc:sldMkLst>
          <pc:docMk/>
          <pc:sldMk cId="1210294671" sldId="257"/>
        </pc:sldMkLst>
        <pc:picChg chg="add mod">
          <ac:chgData name="Samantha Herbert" userId="S::earshe@leeds.ac.uk::9791d748-e0e5-4c08-a70a-e303bbf8a96f" providerId="AD" clId="Web-{B03598F5-2667-AC54-4922-A2A45ACA2F49}" dt="2024-05-30T14:26:00.653" v="1" actId="1076"/>
          <ac:picMkLst>
            <pc:docMk/>
            <pc:sldMk cId="1210294671" sldId="257"/>
            <ac:picMk id="4" creationId="{9AE9DECA-98F8-A201-021D-B80ADFF36EA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s://unsplash.com/photos/an-aerial-view-of-a-city-surrounded-by-trees-opjq4DBkEGk?utm_content=creditCopyText&amp;utm_medium=referral&amp;utm_source=unsplash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unsplash.com/@benjaminelliott?utm_content=creditCopyText&amp;utm_medium=referral&amp;utm_source=unsplash" TargetMode="External"/><Relationship Id="rId5" Type="http://schemas.openxmlformats.org/officeDocument/2006/relationships/hyperlink" Target="https://unsplash.com/@chriswebdog?utm_content=creditCopyText&amp;utm_medium=referral&amp;utm_source=unsplash" TargetMode="External"/><Relationship Id="rId4" Type="http://schemas.openxmlformats.org/officeDocument/2006/relationships/hyperlink" Target="https://yorksandhumberclimate.org.uk/weather-narrative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6D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effectLst/>
        </p:spPr>
        <p:txBody>
          <a:bodyPr>
            <a:normAutofit/>
          </a:bodyPr>
          <a:lstStyle/>
          <a:p>
            <a:r>
              <a:rPr lang="en-US" sz="7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/>
                <a:cs typeface="Arial"/>
              </a:rPr>
              <a:t>PAM'S STORY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9144000" cy="50707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PREPARING FOR POSSIBLE FUTURES</a:t>
            </a:r>
          </a:p>
        </p:txBody>
      </p:sp>
      <p:pic>
        <p:nvPicPr>
          <p:cNvPr id="5" name="Picture 4" descr="A black and white logo&#10;&#10;Description automatically generated">
            <a:extLst>
              <a:ext uri="{FF2B5EF4-FFF2-40B4-BE49-F238E27FC236}">
                <a16:creationId xmlns:a16="http://schemas.microsoft.com/office/drawing/2014/main" id="{D291E69B-2246-13DE-514F-6B363246E5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714" y="5816600"/>
            <a:ext cx="2045625" cy="750000"/>
          </a:xfrm>
          <a:prstGeom prst="rect">
            <a:avLst/>
          </a:prstGeom>
        </p:spPr>
      </p:pic>
      <p:pic>
        <p:nvPicPr>
          <p:cNvPr id="8" name="Picture 7" descr="White text on a black background&#10;&#10;Description automatically generated">
            <a:extLst>
              <a:ext uri="{FF2B5EF4-FFF2-40B4-BE49-F238E27FC236}">
                <a16:creationId xmlns:a16="http://schemas.microsoft.com/office/drawing/2014/main" id="{082DE28C-44B3-0244-87F7-CA557B6F39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7234" y="5556176"/>
            <a:ext cx="1297641" cy="7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8BD7B-7499-B34A-65BE-CE9A17969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rgbClr val="0B6D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942C38-C24C-0204-ACFB-9A6C35A180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Introductions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Context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Pam’s Story 2048: how it will be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 discussion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Pam’s Story 2048: how it could be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2 discussion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Identifying actions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A thermometer with a arrow pointing up&#10;&#10;Description automatically generated">
            <a:extLst>
              <a:ext uri="{FF2B5EF4-FFF2-40B4-BE49-F238E27FC236}">
                <a16:creationId xmlns:a16="http://schemas.microsoft.com/office/drawing/2014/main" id="{9AE9DECA-98F8-A201-021D-B80ADFF36E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1929" y="2391697"/>
            <a:ext cx="3563562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294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6D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72FFBD3-1BC1-F648-4B7F-EED866101236}"/>
              </a:ext>
            </a:extLst>
          </p:cNvPr>
          <p:cNvSpPr/>
          <p:nvPr/>
        </p:nvSpPr>
        <p:spPr>
          <a:xfrm>
            <a:off x="838199" y="1583683"/>
            <a:ext cx="10212422" cy="25602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18BD7B-7499-B34A-65BE-CE9A17969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942C38-C24C-0204-ACFB-9A6C35A180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134600" cy="2318357"/>
          </a:xfrm>
          <a:noFill/>
        </p:spPr>
        <p:txBody>
          <a:bodyPr>
            <a:normAutofit/>
          </a:bodyPr>
          <a:lstStyle/>
          <a:p>
            <a:r>
              <a:rPr lang="en-GB" dirty="0">
                <a:solidFill>
                  <a:srgbClr val="0B6D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exercise is about resilience to climate change impacts</a:t>
            </a:r>
          </a:p>
          <a:p>
            <a:r>
              <a:rPr lang="en-GB" dirty="0">
                <a:solidFill>
                  <a:srgbClr val="0B6D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year is 2048</a:t>
            </a:r>
          </a:p>
          <a:p>
            <a:r>
              <a:rPr lang="en-GB" dirty="0">
                <a:solidFill>
                  <a:srgbClr val="0B6D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stories are based on mid-level climate predictions</a:t>
            </a:r>
          </a:p>
          <a:p>
            <a:r>
              <a:rPr lang="en-GB" dirty="0">
                <a:solidFill>
                  <a:srgbClr val="0B6D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weather is the same in both versions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163A3D-5403-40B8-AD9A-04FCD6BCE19B}"/>
              </a:ext>
            </a:extLst>
          </p:cNvPr>
          <p:cNvSpPr txBox="1"/>
          <p:nvPr/>
        </p:nvSpPr>
        <p:spPr>
          <a:xfrm>
            <a:off x="838199" y="4489487"/>
            <a:ext cx="816961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Actively listen to Pam telling her story</a:t>
            </a:r>
          </a:p>
          <a:p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your handout to make notes</a:t>
            </a:r>
          </a:p>
          <a:p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Pause for a minute of silent reflection after the recording, and note down anything that stood out to you</a:t>
            </a:r>
          </a:p>
        </p:txBody>
      </p:sp>
    </p:spTree>
    <p:extLst>
      <p:ext uri="{BB962C8B-B14F-4D97-AF65-F5344CB8AC3E}">
        <p14:creationId xmlns:p14="http://schemas.microsoft.com/office/powerpoint/2010/main" val="3500092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flooded street with buildings and a tower&#10;&#10;Description automatically generated">
            <a:extLst>
              <a:ext uri="{FF2B5EF4-FFF2-40B4-BE49-F238E27FC236}">
                <a16:creationId xmlns:a16="http://schemas.microsoft.com/office/drawing/2014/main" id="{54F92EF3-6D44-C75C-6DD3-EA662BDFFF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/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6E32E8B-51E0-F86B-0969-ADD39879E829}"/>
              </a:ext>
            </a:extLst>
          </p:cNvPr>
          <p:cNvSpPr/>
          <p:nvPr/>
        </p:nvSpPr>
        <p:spPr>
          <a:xfrm>
            <a:off x="0" y="4809426"/>
            <a:ext cx="12191999" cy="2048574"/>
          </a:xfrm>
          <a:prstGeom prst="rect">
            <a:avLst/>
          </a:prstGeom>
          <a:solidFill>
            <a:srgbClr val="0B6D7D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18BD7B-7499-B34A-65BE-CE9A17969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498" y="4809426"/>
            <a:ext cx="5387502" cy="1325563"/>
          </a:xfrm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Pam’s Story 2048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A9BFDFA-E0AA-52EE-667A-510687EFDF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8226" y="5875618"/>
            <a:ext cx="2644302" cy="518741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it will be</a:t>
            </a:r>
          </a:p>
        </p:txBody>
      </p:sp>
    </p:spTree>
    <p:extLst>
      <p:ext uri="{BB962C8B-B14F-4D97-AF65-F5344CB8AC3E}">
        <p14:creationId xmlns:p14="http://schemas.microsoft.com/office/powerpoint/2010/main" val="272259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8BD7B-7499-B34A-65BE-CE9A17969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rgbClr val="0B6D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Version 1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942C38-C24C-0204-ACFB-9A6C35A180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struck you most?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problems did Pam describe?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Who could this be really bad for?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other risks can you see for Pam’s community?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Which parts would you describe as an emergency?</a:t>
            </a:r>
          </a:p>
        </p:txBody>
      </p:sp>
    </p:spTree>
    <p:extLst>
      <p:ext uri="{BB962C8B-B14F-4D97-AF65-F5344CB8AC3E}">
        <p14:creationId xmlns:p14="http://schemas.microsoft.com/office/powerpoint/2010/main" val="3271447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erial view of a city with trees and houses&#10;&#10;Description automatically generated">
            <a:extLst>
              <a:ext uri="{FF2B5EF4-FFF2-40B4-BE49-F238E27FC236}">
                <a16:creationId xmlns:a16="http://schemas.microsoft.com/office/drawing/2014/main" id="{6786CC87-5B31-337A-9995-1B1F7625CC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" t="36649" r="45162" b="22831"/>
          <a:stretch/>
        </p:blipFill>
        <p:spPr>
          <a:xfrm>
            <a:off x="-1" y="1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8DF27E4-EB08-2EBF-F04B-53823DE5BC40}"/>
              </a:ext>
            </a:extLst>
          </p:cNvPr>
          <p:cNvSpPr/>
          <p:nvPr/>
        </p:nvSpPr>
        <p:spPr>
          <a:xfrm>
            <a:off x="0" y="4809426"/>
            <a:ext cx="12191999" cy="2048574"/>
          </a:xfrm>
          <a:prstGeom prst="rect">
            <a:avLst/>
          </a:prstGeom>
          <a:solidFill>
            <a:srgbClr val="0B6D7D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18BD7B-7499-B34A-65BE-CE9A17969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498" y="4809426"/>
            <a:ext cx="5387502" cy="1325563"/>
          </a:xfrm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Pam’s Story 2048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A9BFDFA-E0AA-52EE-667A-510687EFDF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8226" y="5875618"/>
            <a:ext cx="2644302" cy="518741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it could be</a:t>
            </a:r>
          </a:p>
        </p:txBody>
      </p:sp>
    </p:spTree>
    <p:extLst>
      <p:ext uri="{BB962C8B-B14F-4D97-AF65-F5344CB8AC3E}">
        <p14:creationId xmlns:p14="http://schemas.microsoft.com/office/powerpoint/2010/main" val="20390821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8BD7B-7499-B34A-65BE-CE9A17969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rgbClr val="0B6D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Version 2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942C38-C24C-0204-ACFB-9A6C35A180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struck you this time?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problems had been addressed?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measures might have achieved this?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How could this level of social cohesion be achieved?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How achievable is this outcome?</a:t>
            </a:r>
          </a:p>
        </p:txBody>
      </p:sp>
    </p:spTree>
    <p:extLst>
      <p:ext uri="{BB962C8B-B14F-4D97-AF65-F5344CB8AC3E}">
        <p14:creationId xmlns:p14="http://schemas.microsoft.com/office/powerpoint/2010/main" val="25910500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6D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8BD7B-7499-B34A-65BE-CE9A17969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Identifying 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942C38-C24C-0204-ACFB-9A6C35A180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8" y="1511237"/>
            <a:ext cx="10134600" cy="841363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Drawing on the discussions that followed each recording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FC4861C-869F-57F2-1EB8-69C0AB232143}"/>
              </a:ext>
            </a:extLst>
          </p:cNvPr>
          <p:cNvGrpSpPr/>
          <p:nvPr/>
        </p:nvGrpSpPr>
        <p:grpSpPr>
          <a:xfrm>
            <a:off x="954934" y="2271581"/>
            <a:ext cx="4521741" cy="3603924"/>
            <a:chOff x="954934" y="2271581"/>
            <a:chExt cx="4521741" cy="3603924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72FFBD3-1BC1-F648-4B7F-EED866101236}"/>
                </a:ext>
              </a:extLst>
            </p:cNvPr>
            <p:cNvSpPr/>
            <p:nvPr/>
          </p:nvSpPr>
          <p:spPr>
            <a:xfrm>
              <a:off x="954934" y="2271581"/>
              <a:ext cx="4521741" cy="36039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2163A3D-5403-40B8-AD9A-04FCD6BCE19B}"/>
                </a:ext>
              </a:extLst>
            </p:cNvPr>
            <p:cNvSpPr txBox="1"/>
            <p:nvPr/>
          </p:nvSpPr>
          <p:spPr>
            <a:xfrm>
              <a:off x="1149892" y="2933493"/>
              <a:ext cx="4131824" cy="2677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2400" dirty="0">
                  <a:solidFill>
                    <a:srgbClr val="0B6D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Summarise the common threads that have emerged through the discussions of each version of Pam’s Story and how these relate to your own area of work, community or region. 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20A2777-E05E-7C73-128B-096C8B6A33DF}"/>
                </a:ext>
              </a:extLst>
            </p:cNvPr>
            <p:cNvSpPr txBox="1"/>
            <p:nvPr/>
          </p:nvSpPr>
          <p:spPr>
            <a:xfrm>
              <a:off x="1068828" y="2271581"/>
              <a:ext cx="662699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4400" b="1" dirty="0">
                  <a:solidFill>
                    <a:srgbClr val="0B6D7D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C9E1513-65BA-79F5-5E2C-51895F708B86}"/>
              </a:ext>
            </a:extLst>
          </p:cNvPr>
          <p:cNvGrpSpPr/>
          <p:nvPr/>
        </p:nvGrpSpPr>
        <p:grpSpPr>
          <a:xfrm>
            <a:off x="6402418" y="2271581"/>
            <a:ext cx="4651444" cy="3603924"/>
            <a:chOff x="5770727" y="2271581"/>
            <a:chExt cx="4651444" cy="360392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2BF135E-0AE3-E40F-A1BC-482511E7782F}"/>
                </a:ext>
              </a:extLst>
            </p:cNvPr>
            <p:cNvSpPr/>
            <p:nvPr/>
          </p:nvSpPr>
          <p:spPr>
            <a:xfrm>
              <a:off x="5770727" y="2271581"/>
              <a:ext cx="4651444" cy="36039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62EF403-31C5-BAAA-A042-70DD22C516EB}"/>
                </a:ext>
              </a:extLst>
            </p:cNvPr>
            <p:cNvSpPr txBox="1"/>
            <p:nvPr/>
          </p:nvSpPr>
          <p:spPr>
            <a:xfrm>
              <a:off x="5947251" y="2933493"/>
              <a:ext cx="4115611" cy="2677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2400" dirty="0">
                  <a:solidFill>
                    <a:srgbClr val="0B6D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Summarise the interventions or recommendations that will help you deliver concrete action towards positive change, leading to an outcome aligned with version 2 of Pam’s Story.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A0DF3FF-FC14-1CEC-8272-7A27FD3282B4}"/>
                </a:ext>
              </a:extLst>
            </p:cNvPr>
            <p:cNvSpPr txBox="1"/>
            <p:nvPr/>
          </p:nvSpPr>
          <p:spPr>
            <a:xfrm>
              <a:off x="5947251" y="2284416"/>
              <a:ext cx="662699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4400" b="1" dirty="0">
                  <a:solidFill>
                    <a:srgbClr val="0B6D7D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61685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6D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-463243"/>
            <a:ext cx="9144000" cy="2387600"/>
          </a:xfrm>
          <a:effectLst/>
        </p:spPr>
        <p:txBody>
          <a:bodyPr>
            <a:normAutofit/>
          </a:bodyPr>
          <a:lstStyle/>
          <a:p>
            <a:r>
              <a:rPr lang="en-US" sz="7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/>
                <a:cs typeface="Arial"/>
              </a:rPr>
              <a:t>THANK YOU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924357"/>
            <a:ext cx="9144000" cy="50707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FOR LISTENING TO PAM’S STORY</a:t>
            </a:r>
          </a:p>
        </p:txBody>
      </p:sp>
      <p:pic>
        <p:nvPicPr>
          <p:cNvPr id="5" name="Picture 4" descr="A black and white logo&#10;&#10;Description automatically generated">
            <a:extLst>
              <a:ext uri="{FF2B5EF4-FFF2-40B4-BE49-F238E27FC236}">
                <a16:creationId xmlns:a16="http://schemas.microsoft.com/office/drawing/2014/main" id="{D291E69B-2246-13DE-514F-6B363246E5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714" y="5816600"/>
            <a:ext cx="2045625" cy="750000"/>
          </a:xfrm>
          <a:prstGeom prst="rect">
            <a:avLst/>
          </a:prstGeom>
        </p:spPr>
      </p:pic>
      <p:pic>
        <p:nvPicPr>
          <p:cNvPr id="8" name="Picture 7" descr="White text on a black background&#10;&#10;Description automatically generated">
            <a:extLst>
              <a:ext uri="{FF2B5EF4-FFF2-40B4-BE49-F238E27FC236}">
                <a16:creationId xmlns:a16="http://schemas.microsoft.com/office/drawing/2014/main" id="{082DE28C-44B3-0244-87F7-CA557B6F39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7234" y="5556176"/>
            <a:ext cx="1297641" cy="7675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9BE9DD9-B985-F130-FA32-EE75123BD33E}"/>
              </a:ext>
            </a:extLst>
          </p:cNvPr>
          <p:cNvSpPr/>
          <p:nvPr/>
        </p:nvSpPr>
        <p:spPr>
          <a:xfrm>
            <a:off x="1404025" y="2800004"/>
            <a:ext cx="9383950" cy="23876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0C7E729-9B77-AC89-EAC2-3F33A57B0481}"/>
              </a:ext>
            </a:extLst>
          </p:cNvPr>
          <p:cNvSpPr txBox="1">
            <a:spLocks/>
          </p:cNvSpPr>
          <p:nvPr/>
        </p:nvSpPr>
        <p:spPr>
          <a:xfrm>
            <a:off x="1860415" y="3064270"/>
            <a:ext cx="8471170" cy="1603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Pam’s Story was developed by the Yorkshire and Humber Climate Commission and Vesper Hill. We would be grateful if you would take a moment to share your feedback with us to help shape future tools that can facilitate positive action for climate and nature in the region.</a:t>
            </a:r>
          </a:p>
          <a:p>
            <a:r>
              <a:rPr lang="en-GB" sz="1800" dirty="0">
                <a:solidFill>
                  <a:srgbClr val="0B6D7D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yorksandhumberclimate.org.uk/weather-narratives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38BFDC-C29B-0D65-8767-CD89128B0945}"/>
              </a:ext>
            </a:extLst>
          </p:cNvPr>
          <p:cNvSpPr txBox="1"/>
          <p:nvPr/>
        </p:nvSpPr>
        <p:spPr>
          <a:xfrm>
            <a:off x="191066" y="6323676"/>
            <a:ext cx="696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Photography by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Chris Gallagher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Benjamin Elliott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on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45487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51A46551881A4EB7575585D0DD4A95" ma:contentTypeVersion="21" ma:contentTypeDescription="Create a new document." ma:contentTypeScope="" ma:versionID="0b9a66c449bdec07ebdb270552fd2581">
  <xsd:schema xmlns:xsd="http://www.w3.org/2001/XMLSchema" xmlns:xs="http://www.w3.org/2001/XMLSchema" xmlns:p="http://schemas.microsoft.com/office/2006/metadata/properties" xmlns:ns2="5fb5a192-f488-4040-9765-23e672fe8c6b" xmlns:ns3="f8945653-8eff-44ef-a544-b6e82dd5a2f8" targetNamespace="http://schemas.microsoft.com/office/2006/metadata/properties" ma:root="true" ma:fieldsID="62af4b9282dc274b325c472caef909bf" ns2:_="" ns3:_="">
    <xsd:import namespace="5fb5a192-f488-4040-9765-23e672fe8c6b"/>
    <xsd:import namespace="f8945653-8eff-44ef-a544-b6e82dd5a2f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Rorafornotetaking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b5a192-f488-4040-9765-23e672fe8c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3a19cb6-1b10-4512-a12b-f76e45842a2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Rorafornotetaking" ma:index="26" nillable="true" ma:displayName="Rora for note taking" ma:description="Andrew  &#10;Jane  22.01.2024&#10;Millie  &#10;Sam &#10;Kat &#10;Catherine &#10;Kate&#10;&#10; &#10;&#10;Jon &#10;&#10; &#10;&#10;Muriel &#10;&#10; &#10;&#10;" ma:format="Dropdown" ma:internalName="Rorafornotetaking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945653-8eff-44ef-a544-b6e82dd5a2f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f09fc5-892c-4445-9122-df6f71056d9e}" ma:internalName="TaxCatchAll" ma:showField="CatchAllData" ma:web="f8945653-8eff-44ef-a544-b6e82dd5a2f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fb5a192-f488-4040-9765-23e672fe8c6b">
      <Terms xmlns="http://schemas.microsoft.com/office/infopath/2007/PartnerControls"/>
    </lcf76f155ced4ddcb4097134ff3c332f>
    <TaxCatchAll xmlns="f8945653-8eff-44ef-a544-b6e82dd5a2f8" xsi:nil="true"/>
    <Rorafornotetaking xmlns="5fb5a192-f488-4040-9765-23e672fe8c6b" xsi:nil="true"/>
  </documentManagement>
</p:properties>
</file>

<file path=customXml/itemProps1.xml><?xml version="1.0" encoding="utf-8"?>
<ds:datastoreItem xmlns:ds="http://schemas.openxmlformats.org/officeDocument/2006/customXml" ds:itemID="{8D601A6C-4A47-4CB0-8541-2A0DEF62A0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fb5a192-f488-4040-9765-23e672fe8c6b"/>
    <ds:schemaRef ds:uri="f8945653-8eff-44ef-a544-b6e82dd5a2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D2B1A8C-979A-42A2-BC67-75FCB158A5B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E8CB728-8CF6-4EB9-BBE6-3CC79FF6E97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147</TotalTime>
  <Words>332</Words>
  <Application>Microsoft Office PowerPoint</Application>
  <PresentationFormat>Widescreen</PresentationFormat>
  <Paragraphs>53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PAM'S STORY</vt:lpstr>
      <vt:lpstr>Agenda</vt:lpstr>
      <vt:lpstr>Context</vt:lpstr>
      <vt:lpstr>Pam’s Story 2048</vt:lpstr>
      <vt:lpstr>Version 1 discussion</vt:lpstr>
      <vt:lpstr>Pam’s Story 2048</vt:lpstr>
      <vt:lpstr>Version 2 discussion</vt:lpstr>
      <vt:lpstr>Identifying actions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Samantha Herbert</cp:lastModifiedBy>
  <cp:revision>27</cp:revision>
  <dcterms:created xsi:type="dcterms:W3CDTF">2024-05-30T10:34:57Z</dcterms:created>
  <dcterms:modified xsi:type="dcterms:W3CDTF">2024-05-30T14:26:07Z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0x0101004351A46551881A4EB7575585D0DD4A95</vt:lpwstr>
  </property>
</Properties>
</file>