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8_851E698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18" r:id="rId5"/>
    <p:sldMasterId id="2147483733" r:id="rId6"/>
    <p:sldMasterId id="2147483734" r:id="rId7"/>
    <p:sldMasterId id="2147483684" r:id="rId8"/>
    <p:sldMasterId id="2147483686" r:id="rId9"/>
    <p:sldMasterId id="2147483685" r:id="rId10"/>
  </p:sldMasterIdLst>
  <p:notesMasterIdLst>
    <p:notesMasterId r:id="rId50"/>
  </p:notesMasterIdLst>
  <p:sldIdLst>
    <p:sldId id="451" r:id="rId11"/>
    <p:sldId id="466" r:id="rId12"/>
    <p:sldId id="297" r:id="rId13"/>
    <p:sldId id="271" r:id="rId14"/>
    <p:sldId id="327" r:id="rId15"/>
    <p:sldId id="301" r:id="rId16"/>
    <p:sldId id="303" r:id="rId17"/>
    <p:sldId id="282" r:id="rId18"/>
    <p:sldId id="477" r:id="rId19"/>
    <p:sldId id="312" r:id="rId20"/>
    <p:sldId id="471" r:id="rId21"/>
    <p:sldId id="298" r:id="rId22"/>
    <p:sldId id="472" r:id="rId23"/>
    <p:sldId id="304" r:id="rId24"/>
    <p:sldId id="299" r:id="rId25"/>
    <p:sldId id="473" r:id="rId26"/>
    <p:sldId id="272" r:id="rId27"/>
    <p:sldId id="474" r:id="rId28"/>
    <p:sldId id="257" r:id="rId29"/>
    <p:sldId id="258" r:id="rId30"/>
    <p:sldId id="259" r:id="rId31"/>
    <p:sldId id="261" r:id="rId32"/>
    <p:sldId id="262" r:id="rId33"/>
    <p:sldId id="263" r:id="rId34"/>
    <p:sldId id="313" r:id="rId35"/>
    <p:sldId id="265" r:id="rId36"/>
    <p:sldId id="266" r:id="rId37"/>
    <p:sldId id="267" r:id="rId38"/>
    <p:sldId id="268" r:id="rId39"/>
    <p:sldId id="269" r:id="rId40"/>
    <p:sldId id="270" r:id="rId41"/>
    <p:sldId id="475" r:id="rId42"/>
    <p:sldId id="476" r:id="rId43"/>
    <p:sldId id="274" r:id="rId44"/>
    <p:sldId id="275" r:id="rId45"/>
    <p:sldId id="276" r:id="rId46"/>
    <p:sldId id="277" r:id="rId47"/>
    <p:sldId id="279" r:id="rId48"/>
    <p:sldId id="46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8FBA5-B7A2-B592-8B7A-B9C35C1EDCD6}" name="Amelia Duncan" initials="AD" userId="S::earaduna@leeds.ac.uk::d7789f50-4a3c-43e3-96ac-fc5878ff5ce4" providerId="AD"/>
  <p188:author id="{26125EEB-009E-7D84-69BD-E6ADF6B132D0}" name="Samantha Herbert" initials="SH" userId="S::earshe@leeds.ac.uk::9791d748-e0e5-4c08-a70a-e303bbf8a9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14E"/>
    <a:srgbClr val="007EC6"/>
    <a:srgbClr val="000000"/>
    <a:srgbClr val="428FBB"/>
    <a:srgbClr val="085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937AE-32A3-E467-53E0-C4204FDB9C1E}" v="27" dt="2025-10-06T11:34:20.893"/>
    <p1510:client id="{649DE638-D630-48A9-3F70-FE6C4A096C28}" v="7" dt="2025-10-06T09:53:58.956"/>
    <p1510:client id="{A5ABA6DD-3442-FB5B-1386-4FCDA2B3E1F0}" v="14" dt="2025-10-06T09:17:18.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comments/modernComment_138_851E6986.xml><?xml version="1.0" encoding="utf-8"?>
<p188:cmLst xmlns:a="http://schemas.openxmlformats.org/drawingml/2006/main" xmlns:r="http://schemas.openxmlformats.org/officeDocument/2006/relationships" xmlns:p188="http://schemas.microsoft.com/office/powerpoint/2018/8/main">
  <p188:cm id="{B167E1D7-54C5-42E9-9786-C168AC3E0CBA}" authorId="{6BE8FBA5-B7A2-B592-8B7A-B9C35C1EDCD6}" status="resolved" created="2025-09-01T10:13:28.171" complete="100000">
    <ac:txMkLst xmlns:ac="http://schemas.microsoft.com/office/drawing/2013/main/command">
      <pc:docMk xmlns:pc="http://schemas.microsoft.com/office/powerpoint/2013/main/command"/>
      <pc:sldMk xmlns:pc="http://schemas.microsoft.com/office/powerpoint/2013/main/command" cId="2233362822" sldId="312"/>
      <ac:spMk id="7" creationId="{5970C0E2-90F6-A14A-9F96-0E44D06549B0}"/>
      <ac:txMk cp="0" len="1">
        <ac:context len="327" hash="3686080980"/>
      </ac:txMk>
    </ac:txMkLst>
    <p188:pos x="2526631" y="1029368"/>
    <p188:replyLst>
      <p188:reply id="{A47F17AB-3814-481C-86F3-CDFFF082C84A}" authorId="{6BE8FBA5-B7A2-B592-8B7A-B9C35C1EDCD6}" created="2025-09-01T10:14:15.905">
        <p188:txBody>
          <a:bodyPr/>
          <a:lstStyle/>
          <a:p>
            <a:r>
              <a:rPr lang="en-GB"/>
              <a:t>Potential to include the National Grid tool that shows daily make up (e.g 1/9/25 is 74% renewables)
https://grid.iamkate.com/</a:t>
            </a:r>
          </a:p>
        </p188:txBody>
      </p188:reply>
    </p188:replyLst>
    <p188:txBody>
      <a:bodyPr/>
      <a:lstStyle/>
      <a:p>
        <a:r>
          <a:rPr lang="en-GB"/>
          <a:t>New statistics released by the Government today show that renewables generated a record 50.8% of the UK’s electricity in 2024 https://www.renewableuk.com/news-and-resources/press-releases/official-stats-show-renewables-generated-over-half-uk-s-electricity-for-the-first-time-in-2024/</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94953-F61C-44D5-82FF-78206A29F3BE}" type="datetimeFigureOut">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543A7-D63D-4A0E-AB09-67079E3571D6}" type="slidenum">
              <a:t>‹#›</a:t>
            </a:fld>
            <a:endParaRPr lang="en-US"/>
          </a:p>
        </p:txBody>
      </p:sp>
    </p:spTree>
    <p:extLst>
      <p:ext uri="{BB962C8B-B14F-4D97-AF65-F5344CB8AC3E}">
        <p14:creationId xmlns:p14="http://schemas.microsoft.com/office/powerpoint/2010/main" val="153358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527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CHAIR</a:t>
            </a:r>
          </a:p>
          <a:p>
            <a:pPr marL="0" indent="0">
              <a:buNone/>
            </a:pPr>
            <a:endParaRPr lang="en-US" baseline="0"/>
          </a:p>
        </p:txBody>
      </p:sp>
      <p:sp>
        <p:nvSpPr>
          <p:cNvPr id="4" name="Slide Number Placeholder 3"/>
          <p:cNvSpPr>
            <a:spLocks noGrp="1"/>
          </p:cNvSpPr>
          <p:nvPr>
            <p:ph type="sldNum" sz="quarter" idx="5"/>
          </p:nvPr>
        </p:nvSpPr>
        <p:spPr/>
        <p:txBody>
          <a:bodyPr/>
          <a:lstStyle/>
          <a:p>
            <a:fld id="{CCBEE529-36FA-3F46-99A3-9F0F9AD02BEE}" type="slidenum">
              <a:rPr lang="en-US" smtClean="0"/>
              <a:t>16</a:t>
            </a:fld>
            <a:endParaRPr lang="en-US"/>
          </a:p>
        </p:txBody>
      </p:sp>
    </p:spTree>
    <p:extLst>
      <p:ext uri="{BB962C8B-B14F-4D97-AF65-F5344CB8AC3E}">
        <p14:creationId xmlns:p14="http://schemas.microsoft.com/office/powerpoint/2010/main" val="123216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fld id="{CCBEE529-36FA-3F46-99A3-9F0F9AD02BEE}" type="slidenum">
              <a:rPr lang="en-US" smtClean="0"/>
              <a:t>17</a:t>
            </a:fld>
            <a:endParaRPr lang="en-US"/>
          </a:p>
        </p:txBody>
      </p:sp>
    </p:spTree>
    <p:extLst>
      <p:ext uri="{BB962C8B-B14F-4D97-AF65-F5344CB8AC3E}">
        <p14:creationId xmlns:p14="http://schemas.microsoft.com/office/powerpoint/2010/main" val="131952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5DBC-9591-7217-3B09-1A9ED9406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3216B-0ED6-76E7-CFFD-D4B8629CB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26728-34F5-4098-301B-D4996FC7441D}"/>
              </a:ext>
            </a:extLst>
          </p:cNvPr>
          <p:cNvSpPr>
            <a:spLocks noGrp="1"/>
          </p:cNvSpPr>
          <p:nvPr>
            <p:ph type="body" idx="1"/>
          </p:nvPr>
        </p:nvSpPr>
        <p:spPr/>
        <p:txBody>
          <a:bodyPr/>
          <a:lstStyle/>
          <a:p>
            <a:r>
              <a:rPr lang="en-GB"/>
              <a:t>CHAIR</a:t>
            </a:r>
          </a:p>
        </p:txBody>
      </p:sp>
      <p:sp>
        <p:nvSpPr>
          <p:cNvPr id="4" name="Slide Number Placeholder 3">
            <a:extLst>
              <a:ext uri="{FF2B5EF4-FFF2-40B4-BE49-F238E27FC236}">
                <a16:creationId xmlns:a16="http://schemas.microsoft.com/office/drawing/2014/main" id="{1D55A015-405E-231D-AE2E-99502CE6CD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0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769aa7f36a_0_1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769aa7f36a_0_1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Delighted to be here with EVO members today</a:t>
            </a:r>
            <a:endParaRPr/>
          </a:p>
          <a:p>
            <a:pPr marL="0" lvl="0" indent="0" algn="l" rtl="0">
              <a:spcBef>
                <a:spcPts val="0"/>
              </a:spcBef>
              <a:spcAft>
                <a:spcPts val="0"/>
              </a:spcAft>
              <a:buNone/>
            </a:pPr>
            <a:r>
              <a:rPr lang="en"/>
              <a:t>3 weeks after COP</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769aa7f36a_0_2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3769aa7f36a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769aa7f36a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3769aa7f36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769aa7f36a_0_1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3769aa7f36a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769aa7f36a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769aa7f36a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769aa7f36a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769aa7f36a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62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77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769aa7f36a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3769aa7f36a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3769aa7f36a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769aa7f36a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769aa7f36a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769aa7f36a_0_1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769aa7f36a_0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769aa7f36a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769aa7f36a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769aa7f36a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769aa7f36a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769aa7f36a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769aa7f36a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769aa7f36a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769aa7f36a_0_7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Permission to use?</a:t>
            </a:r>
            <a:endParaRPr/>
          </a:p>
          <a:p>
            <a:pPr marL="0" lvl="0" indent="0" algn="l" rtl="0">
              <a:spcBef>
                <a:spcPts val="0"/>
              </a:spcBef>
              <a:spcAft>
                <a:spcPts val="0"/>
              </a:spcAft>
              <a:buNone/>
            </a:pPr>
            <a:r>
              <a:rPr lang="en" b="0" i="0">
                <a:solidFill>
                  <a:srgbClr val="222222"/>
                </a:solidFill>
                <a:latin typeface="Arial"/>
                <a:ea typeface="Arial"/>
                <a:cs typeface="Arial"/>
                <a:sym typeface="Arial"/>
              </a:rPr>
              <a:t>Andre, P., Boneva, T., Chopra, F. </a:t>
            </a:r>
            <a:r>
              <a:rPr lang="en" b="0" i="1">
                <a:solidFill>
                  <a:srgbClr val="222222"/>
                </a:solidFill>
                <a:latin typeface="Arial"/>
                <a:ea typeface="Arial"/>
                <a:cs typeface="Arial"/>
                <a:sym typeface="Arial"/>
              </a:rPr>
              <a:t>et al.</a:t>
            </a:r>
            <a:r>
              <a:rPr lang="en" b="0" i="0">
                <a:solidFill>
                  <a:srgbClr val="222222"/>
                </a:solidFill>
                <a:latin typeface="Arial"/>
                <a:ea typeface="Arial"/>
                <a:cs typeface="Arial"/>
                <a:sym typeface="Arial"/>
              </a:rPr>
              <a:t> Globally representative evidence on the actual and perceived support for climate action. </a:t>
            </a:r>
            <a:r>
              <a:rPr lang="en" b="0" i="1">
                <a:solidFill>
                  <a:srgbClr val="222222"/>
                </a:solidFill>
                <a:latin typeface="Arial"/>
                <a:ea typeface="Arial"/>
                <a:cs typeface="Arial"/>
                <a:sym typeface="Arial"/>
              </a:rPr>
              <a:t>Nat. Clim. Chang.</a:t>
            </a:r>
            <a:r>
              <a:rPr lang="en" b="0" i="0">
                <a:solidFill>
                  <a:srgbClr val="222222"/>
                </a:solidFill>
                <a:latin typeface="Arial"/>
                <a:ea typeface="Arial"/>
                <a:cs typeface="Arial"/>
                <a:sym typeface="Arial"/>
              </a:rPr>
              <a:t> (2024). https://doi.org/10.1038/s41558-024-01925-3</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
              <a:t>B&amp;w</a:t>
            </a:r>
            <a:endParaRPr/>
          </a:p>
          <a:p>
            <a:pPr marL="0" lvl="0" indent="0" algn="l" rtl="0">
              <a:spcBef>
                <a:spcPts val="0"/>
              </a:spcBef>
              <a:spcAft>
                <a:spcPts val="0"/>
              </a:spcAft>
              <a:buNone/>
            </a:pPr>
            <a:endParaRPr b="0"/>
          </a:p>
        </p:txBody>
      </p:sp>
      <p:sp>
        <p:nvSpPr>
          <p:cNvPr id="359" name="Google Shape;359;g3769aa7f36a_0_7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769aa7f36a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769aa7f36a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769aa7f36a_0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769aa7f36a_0_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 , let’s zoom out - what’s the scale of the problem</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769aa7f36a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769aa7f36a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398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69aa7f36a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769aa7f36a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769aa7f36a_0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769aa7f36a_0_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3769aa7f36a_0_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769aa7f36a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769aa7f36a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and Intros</a:t>
            </a:r>
            <a:endParaRPr/>
          </a:p>
          <a:p>
            <a:pPr marL="0" lvl="0" indent="0" algn="l" rtl="0">
              <a:spcBef>
                <a:spcPts val="0"/>
              </a:spcBef>
              <a:spcAft>
                <a:spcPts val="0"/>
              </a:spcAft>
              <a:buNone/>
            </a:pPr>
            <a:r>
              <a:rPr lang="en"/>
              <a:t>Who are you? Where are you?</a:t>
            </a:r>
            <a:endParaRPr/>
          </a:p>
          <a:p>
            <a:pPr marL="0" lvl="0" indent="0" algn="l" rtl="0">
              <a:spcBef>
                <a:spcPts val="0"/>
              </a:spcBef>
              <a:spcAft>
                <a:spcPts val="0"/>
              </a:spcAft>
              <a:buNone/>
            </a:pPr>
            <a:r>
              <a:rPr lang="en"/>
              <a:t>A topic you love to talk about at the moment?</a:t>
            </a:r>
            <a:endParaRPr/>
          </a:p>
          <a:p>
            <a:pPr marL="0" lvl="0" indent="0" algn="l" rtl="0">
              <a:spcBef>
                <a:spcPts val="0"/>
              </a:spcBef>
              <a:spcAft>
                <a:spcPts val="0"/>
              </a:spcAft>
              <a:buNone/>
            </a:pPr>
            <a:r>
              <a:rPr lang="en"/>
              <a:t>A silly topic you cannot have a sensible conversation about?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67DB-8BED-2B5B-06ED-AF16C5C6C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6B2D2-9D0C-5C3E-D534-6E2A94C4D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BC230-3873-06CA-C0B6-C531A67DD6D0}"/>
              </a:ext>
            </a:extLst>
          </p:cNvPr>
          <p:cNvSpPr>
            <a:spLocks noGrp="1"/>
          </p:cNvSpPr>
          <p:nvPr>
            <p:ph type="body" idx="1"/>
          </p:nvPr>
        </p:nvSpPr>
        <p:spPr/>
        <p:txBody>
          <a:bodyPr/>
          <a:lstStyle/>
          <a:p>
            <a:pPr marL="0" indent="0">
              <a:buNone/>
            </a:pPr>
            <a:r>
              <a:rPr lang="en-US"/>
              <a:t>CHAIR</a:t>
            </a:r>
          </a:p>
          <a:p>
            <a:pPr marL="0" indent="0">
              <a:buNone/>
            </a:pPr>
            <a:endParaRPr lang="en-US" baseline="0"/>
          </a:p>
        </p:txBody>
      </p:sp>
      <p:sp>
        <p:nvSpPr>
          <p:cNvPr id="4" name="Slide Number Placeholder 3">
            <a:extLst>
              <a:ext uri="{FF2B5EF4-FFF2-40B4-BE49-F238E27FC236}">
                <a16:creationId xmlns:a16="http://schemas.microsoft.com/office/drawing/2014/main" id="{0275C625-272F-DA5E-39FB-8B8E7FF5C3DF}"/>
              </a:ext>
            </a:extLst>
          </p:cNvPr>
          <p:cNvSpPr>
            <a:spLocks noGrp="1"/>
          </p:cNvSpPr>
          <p:nvPr>
            <p:ph type="sldNum" sz="quarter" idx="5"/>
          </p:nvPr>
        </p:nvSpPr>
        <p:spPr/>
        <p:txBody>
          <a:bodyPr/>
          <a:lstStyle/>
          <a:p>
            <a:fld id="{CCBEE529-36FA-3F46-99A3-9F0F9AD02BEE}" type="slidenum">
              <a:rPr lang="en-US" smtClean="0"/>
              <a:t>39</a:t>
            </a:fld>
            <a:endParaRPr lang="en-US"/>
          </a:p>
        </p:txBody>
      </p:sp>
    </p:spTree>
    <p:extLst>
      <p:ext uri="{BB962C8B-B14F-4D97-AF65-F5344CB8AC3E}">
        <p14:creationId xmlns:p14="http://schemas.microsoft.com/office/powerpoint/2010/main" val="274612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265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E529-36FA-3F46-99A3-9F0F9AD02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02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fld id="{CCBEE529-36FA-3F46-99A3-9F0F9AD02BEE}" type="slidenum">
              <a:rPr lang="en-US" smtClean="0"/>
              <a:t>12</a:t>
            </a:fld>
            <a:endParaRPr lang="en-US"/>
          </a:p>
        </p:txBody>
      </p:sp>
    </p:spTree>
    <p:extLst>
      <p:ext uri="{BB962C8B-B14F-4D97-AF65-F5344CB8AC3E}">
        <p14:creationId xmlns:p14="http://schemas.microsoft.com/office/powerpoint/2010/main" val="2964334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fld id="{CCBEE529-36FA-3F46-99A3-9F0F9AD02BEE}" type="slidenum">
              <a:rPr lang="en-US" smtClean="0"/>
              <a:t>13</a:t>
            </a:fld>
            <a:endParaRPr lang="en-US"/>
          </a:p>
        </p:txBody>
      </p:sp>
    </p:spTree>
    <p:extLst>
      <p:ext uri="{BB962C8B-B14F-4D97-AF65-F5344CB8AC3E}">
        <p14:creationId xmlns:p14="http://schemas.microsoft.com/office/powerpoint/2010/main" val="248681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CHAIR</a:t>
            </a:r>
          </a:p>
        </p:txBody>
      </p:sp>
      <p:sp>
        <p:nvSpPr>
          <p:cNvPr id="4" name="Slide Number Placeholder 3"/>
          <p:cNvSpPr>
            <a:spLocks noGrp="1"/>
          </p:cNvSpPr>
          <p:nvPr>
            <p:ph type="sldNum" sz="quarter" idx="10"/>
          </p:nvPr>
        </p:nvSpPr>
        <p:spPr/>
        <p:txBody>
          <a:bodyPr/>
          <a:lstStyle/>
          <a:p>
            <a:fld id="{CCBEE529-36FA-3F46-99A3-9F0F9AD02BEE}" type="slidenum">
              <a:rPr lang="en-US" smtClean="0"/>
              <a:t>14</a:t>
            </a:fld>
            <a:endParaRPr lang="en-US"/>
          </a:p>
        </p:txBody>
      </p:sp>
    </p:spTree>
    <p:extLst>
      <p:ext uri="{BB962C8B-B14F-4D97-AF65-F5344CB8AC3E}">
        <p14:creationId xmlns:p14="http://schemas.microsoft.com/office/powerpoint/2010/main" val="105783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CHAIR</a:t>
            </a:r>
          </a:p>
          <a:p>
            <a:pPr marL="0" indent="0">
              <a:buNone/>
            </a:pPr>
            <a:endParaRPr lang="en-US" baseline="0"/>
          </a:p>
        </p:txBody>
      </p:sp>
      <p:sp>
        <p:nvSpPr>
          <p:cNvPr id="4" name="Slide Number Placeholder 3"/>
          <p:cNvSpPr>
            <a:spLocks noGrp="1"/>
          </p:cNvSpPr>
          <p:nvPr>
            <p:ph type="sldNum" sz="quarter" idx="5"/>
          </p:nvPr>
        </p:nvSpPr>
        <p:spPr/>
        <p:txBody>
          <a:bodyPr/>
          <a:lstStyle/>
          <a:p>
            <a:fld id="{CCBEE529-36FA-3F46-99A3-9F0F9AD02BEE}" type="slidenum">
              <a:rPr lang="en-US" smtClean="0"/>
              <a:t>15</a:t>
            </a:fld>
            <a:endParaRPr lang="en-US"/>
          </a:p>
        </p:txBody>
      </p:sp>
    </p:spTree>
    <p:extLst>
      <p:ext uri="{BB962C8B-B14F-4D97-AF65-F5344CB8AC3E}">
        <p14:creationId xmlns:p14="http://schemas.microsoft.com/office/powerpoint/2010/main" val="191536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021DCE6-2640-644D-9383-32ADAD58464D}"/>
              </a:ext>
            </a:extLst>
          </p:cNvPr>
          <p:cNvSpPr>
            <a:spLocks noGrp="1"/>
          </p:cNvSpPr>
          <p:nvPr>
            <p:ph type="pic" sz="quarter" idx="13"/>
          </p:nvPr>
        </p:nvSpPr>
        <p:spPr>
          <a:xfrm>
            <a:off x="0" y="0"/>
            <a:ext cx="12192000" cy="6858000"/>
          </a:xfrm>
          <a:solidFill>
            <a:schemeClr val="bg2">
              <a:lumMod val="75000"/>
            </a:schemeClr>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C16A1F04-A1B3-D149-ABA5-752927BDBEED}"/>
              </a:ext>
            </a:extLst>
          </p:cNvPr>
          <p:cNvSpPr>
            <a:spLocks noGrp="1"/>
          </p:cNvSpPr>
          <p:nvPr>
            <p:ph type="title" hasCustomPrompt="1"/>
          </p:nvPr>
        </p:nvSpPr>
        <p:spPr>
          <a:xfrm>
            <a:off x="515938" y="515939"/>
            <a:ext cx="3338258" cy="819150"/>
          </a:xfrm>
          <a:solidFill>
            <a:schemeClr val="tx2"/>
          </a:solidFill>
        </p:spPr>
        <p:txBody>
          <a:bodyPr lIns="180000" tIns="36000" rIns="0" anchor="ctr" anchorCtr="0"/>
          <a:lstStyle>
            <a:lvl1pPr>
              <a:lnSpc>
                <a:spcPct val="100000"/>
              </a:lnSpc>
              <a:defRPr sz="6000">
                <a:solidFill>
                  <a:schemeClr val="bg2"/>
                </a:solidFill>
              </a:defRPr>
            </a:lvl1pPr>
          </a:lstStyle>
          <a:p>
            <a:r>
              <a:rPr lang="en-GB"/>
              <a:t>Quote</a:t>
            </a:r>
            <a:endParaRPr lang="en-US"/>
          </a:p>
        </p:txBody>
      </p:sp>
      <p:sp>
        <p:nvSpPr>
          <p:cNvPr id="3" name="Text Placeholder 2">
            <a:extLst>
              <a:ext uri="{FF2B5EF4-FFF2-40B4-BE49-F238E27FC236}">
                <a16:creationId xmlns:a16="http://schemas.microsoft.com/office/drawing/2014/main" id="{65E73D65-1C61-E849-A34F-56570F637ED1}"/>
              </a:ext>
            </a:extLst>
          </p:cNvPr>
          <p:cNvSpPr>
            <a:spLocks noGrp="1"/>
          </p:cNvSpPr>
          <p:nvPr>
            <p:ph type="body" idx="1" hasCustomPrompt="1"/>
          </p:nvPr>
        </p:nvSpPr>
        <p:spPr>
          <a:xfrm>
            <a:off x="515938" y="3214255"/>
            <a:ext cx="3058535" cy="374073"/>
          </a:xfrm>
          <a:solidFill>
            <a:schemeClr val="bg2"/>
          </a:solidFill>
        </p:spPr>
        <p:txBody>
          <a:bodyPr lIns="108000" bIns="0" anchor="ctr" anchorCtr="0"/>
          <a:lstStyle>
            <a:lvl1pPr marL="0" indent="0">
              <a:buNone/>
              <a:defRPr sz="2800" b="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Quote Source</a:t>
            </a:r>
          </a:p>
        </p:txBody>
      </p:sp>
      <p:sp>
        <p:nvSpPr>
          <p:cNvPr id="6" name="Slide Number Placeholder 5">
            <a:extLst>
              <a:ext uri="{FF2B5EF4-FFF2-40B4-BE49-F238E27FC236}">
                <a16:creationId xmlns:a16="http://schemas.microsoft.com/office/drawing/2014/main" id="{2A718764-5057-9F4D-8C98-8677F1859A2F}"/>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pic>
        <p:nvPicPr>
          <p:cNvPr id="9" name="Picture 8" descr="Text&#10;&#10;Description automatically generated with low confidence">
            <a:extLst>
              <a:ext uri="{FF2B5EF4-FFF2-40B4-BE49-F238E27FC236}">
                <a16:creationId xmlns:a16="http://schemas.microsoft.com/office/drawing/2014/main" id="{BD68BF9E-1972-0248-8A3C-410555BEDDB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50258" y="164239"/>
            <a:ext cx="1969857" cy="819149"/>
          </a:xfrm>
          <a:prstGeom prst="rect">
            <a:avLst/>
          </a:prstGeom>
        </p:spPr>
      </p:pic>
    </p:spTree>
    <p:extLst>
      <p:ext uri="{BB962C8B-B14F-4D97-AF65-F5344CB8AC3E}">
        <p14:creationId xmlns:p14="http://schemas.microsoft.com/office/powerpoint/2010/main" val="3182035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8E8F-D20E-094F-B32B-C75469AFB1BF}"/>
              </a:ext>
            </a:extLst>
          </p:cNvPr>
          <p:cNvSpPr>
            <a:spLocks noGrp="1"/>
          </p:cNvSpPr>
          <p:nvPr>
            <p:ph type="ctrTitle"/>
          </p:nvPr>
        </p:nvSpPr>
        <p:spPr>
          <a:xfrm>
            <a:off x="520862" y="2844799"/>
            <a:ext cx="5483064" cy="1518920"/>
          </a:xfrm>
        </p:spPr>
        <p:txBody>
          <a:bodyPr anchor="t" anchorCtr="0"/>
          <a:lstStyle>
            <a:lvl1pPr algn="l">
              <a:lnSpc>
                <a:spcPts val="4800"/>
              </a:lnSpc>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2706231-E20C-F048-A1FD-FC313990B791}"/>
              </a:ext>
            </a:extLst>
          </p:cNvPr>
          <p:cNvSpPr>
            <a:spLocks noGrp="1"/>
          </p:cNvSpPr>
          <p:nvPr>
            <p:ph type="subTitle" idx="1"/>
          </p:nvPr>
        </p:nvSpPr>
        <p:spPr>
          <a:xfrm>
            <a:off x="520862" y="4397587"/>
            <a:ext cx="5483063" cy="868680"/>
          </a:xfrm>
        </p:spPr>
        <p:txBody>
          <a:bodyPr bIns="0"/>
          <a:lstStyle>
            <a:lvl1pPr marL="0" indent="0" algn="l">
              <a:buNone/>
              <a:defRPr sz="24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39014FFB-B45C-AC48-81B2-7F1BA3ACB849}"/>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sp>
        <p:nvSpPr>
          <p:cNvPr id="10" name="Picture Placeholder 9">
            <a:extLst>
              <a:ext uri="{FF2B5EF4-FFF2-40B4-BE49-F238E27FC236}">
                <a16:creationId xmlns:a16="http://schemas.microsoft.com/office/drawing/2014/main" id="{045B7F4D-D79E-B248-B3B1-B13108E86B0F}"/>
              </a:ext>
            </a:extLst>
          </p:cNvPr>
          <p:cNvSpPr>
            <a:spLocks noGrp="1"/>
          </p:cNvSpPr>
          <p:nvPr>
            <p:ph type="pic" sz="quarter" idx="13"/>
          </p:nvPr>
        </p:nvSpPr>
        <p:spPr>
          <a:xfrm>
            <a:off x="6784975" y="0"/>
            <a:ext cx="5407025" cy="6858000"/>
          </a:xfrm>
          <a:solidFill>
            <a:schemeClr val="bg2">
              <a:lumMod val="75000"/>
            </a:schemeClr>
          </a:solidFill>
          <a:ln>
            <a:noFill/>
          </a:ln>
        </p:spPr>
        <p:txBody>
          <a:bodyPr anchor="ctr"/>
          <a:lstStyle>
            <a:lvl1pPr algn="ctr">
              <a:defRPr/>
            </a:lvl1pPr>
          </a:lstStyle>
          <a:p>
            <a:endParaRPr lang="en-US"/>
          </a:p>
        </p:txBody>
      </p:sp>
      <p:pic>
        <p:nvPicPr>
          <p:cNvPr id="12" name="Picture 11" descr="A picture containing icon&#10;&#10;Description automatically generated">
            <a:extLst>
              <a:ext uri="{FF2B5EF4-FFF2-40B4-BE49-F238E27FC236}">
                <a16:creationId xmlns:a16="http://schemas.microsoft.com/office/drawing/2014/main" id="{97A02A24-F301-FB45-842E-21BDDF7DDA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15938" y="5343114"/>
            <a:ext cx="2172398" cy="547992"/>
          </a:xfrm>
          <a:prstGeom prst="rect">
            <a:avLst/>
          </a:prstGeom>
        </p:spPr>
      </p:pic>
      <p:pic>
        <p:nvPicPr>
          <p:cNvPr id="14" name="Picture 13" descr="Text&#10;&#10;Description automatically generated">
            <a:extLst>
              <a:ext uri="{FF2B5EF4-FFF2-40B4-BE49-F238E27FC236}">
                <a16:creationId xmlns:a16="http://schemas.microsoft.com/office/drawing/2014/main" id="{15D5F436-ED9C-6642-98DA-BF1B74C9764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41497"/>
          <a:stretch/>
        </p:blipFill>
        <p:spPr>
          <a:xfrm>
            <a:off x="429664" y="1138588"/>
            <a:ext cx="1892132" cy="1350690"/>
          </a:xfrm>
          <a:prstGeom prst="rect">
            <a:avLst/>
          </a:prstGeom>
        </p:spPr>
      </p:pic>
    </p:spTree>
    <p:extLst>
      <p:ext uri="{BB962C8B-B14F-4D97-AF65-F5344CB8AC3E}">
        <p14:creationId xmlns:p14="http://schemas.microsoft.com/office/powerpoint/2010/main" val="4030139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021DCE6-2640-644D-9383-32ADAD58464D}"/>
              </a:ext>
            </a:extLst>
          </p:cNvPr>
          <p:cNvSpPr>
            <a:spLocks noGrp="1"/>
          </p:cNvSpPr>
          <p:nvPr>
            <p:ph type="pic" sz="quarter" idx="13"/>
          </p:nvPr>
        </p:nvSpPr>
        <p:spPr>
          <a:xfrm>
            <a:off x="0" y="0"/>
            <a:ext cx="12192000" cy="6858000"/>
          </a:xfrm>
          <a:solidFill>
            <a:schemeClr val="bg2">
              <a:lumMod val="75000"/>
            </a:schemeClr>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C16A1F04-A1B3-D149-ABA5-752927BDBEED}"/>
              </a:ext>
            </a:extLst>
          </p:cNvPr>
          <p:cNvSpPr>
            <a:spLocks noGrp="1"/>
          </p:cNvSpPr>
          <p:nvPr>
            <p:ph type="title" hasCustomPrompt="1"/>
          </p:nvPr>
        </p:nvSpPr>
        <p:spPr>
          <a:xfrm>
            <a:off x="515938" y="515939"/>
            <a:ext cx="3338258" cy="819150"/>
          </a:xfrm>
          <a:solidFill>
            <a:schemeClr val="tx2"/>
          </a:solidFill>
        </p:spPr>
        <p:txBody>
          <a:bodyPr lIns="180000" tIns="36000" rIns="0" anchor="ctr" anchorCtr="0"/>
          <a:lstStyle>
            <a:lvl1pPr>
              <a:lnSpc>
                <a:spcPct val="100000"/>
              </a:lnSpc>
              <a:defRPr sz="6000">
                <a:solidFill>
                  <a:schemeClr val="bg2"/>
                </a:solidFill>
              </a:defRPr>
            </a:lvl1pPr>
          </a:lstStyle>
          <a:p>
            <a:r>
              <a:rPr lang="en-GB"/>
              <a:t>Quote</a:t>
            </a:r>
            <a:endParaRPr lang="en-US"/>
          </a:p>
        </p:txBody>
      </p:sp>
      <p:sp>
        <p:nvSpPr>
          <p:cNvPr id="3" name="Text Placeholder 2">
            <a:extLst>
              <a:ext uri="{FF2B5EF4-FFF2-40B4-BE49-F238E27FC236}">
                <a16:creationId xmlns:a16="http://schemas.microsoft.com/office/drawing/2014/main" id="{65E73D65-1C61-E849-A34F-56570F637ED1}"/>
              </a:ext>
            </a:extLst>
          </p:cNvPr>
          <p:cNvSpPr>
            <a:spLocks noGrp="1"/>
          </p:cNvSpPr>
          <p:nvPr>
            <p:ph type="body" idx="1" hasCustomPrompt="1"/>
          </p:nvPr>
        </p:nvSpPr>
        <p:spPr>
          <a:xfrm>
            <a:off x="515938" y="3214255"/>
            <a:ext cx="3058535" cy="374073"/>
          </a:xfrm>
          <a:solidFill>
            <a:schemeClr val="bg2"/>
          </a:solidFill>
        </p:spPr>
        <p:txBody>
          <a:bodyPr lIns="108000" bIns="0" anchor="ctr" anchorCtr="0"/>
          <a:lstStyle>
            <a:lvl1pPr marL="0" indent="0">
              <a:buNone/>
              <a:defRPr sz="2800" b="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Quote Source</a:t>
            </a:r>
          </a:p>
        </p:txBody>
      </p:sp>
      <p:sp>
        <p:nvSpPr>
          <p:cNvPr id="6" name="Slide Number Placeholder 5">
            <a:extLst>
              <a:ext uri="{FF2B5EF4-FFF2-40B4-BE49-F238E27FC236}">
                <a16:creationId xmlns:a16="http://schemas.microsoft.com/office/drawing/2014/main" id="{2A718764-5057-9F4D-8C98-8677F1859A2F}"/>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pic>
        <p:nvPicPr>
          <p:cNvPr id="9" name="Picture 8" descr="Text&#10;&#10;Description automatically generated with low confidence">
            <a:extLst>
              <a:ext uri="{FF2B5EF4-FFF2-40B4-BE49-F238E27FC236}">
                <a16:creationId xmlns:a16="http://schemas.microsoft.com/office/drawing/2014/main" id="{BD68BF9E-1972-0248-8A3C-410555BED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9656"/>
          <a:stretch/>
        </p:blipFill>
        <p:spPr>
          <a:xfrm>
            <a:off x="9917696" y="164239"/>
            <a:ext cx="1902420" cy="1310993"/>
          </a:xfrm>
          <a:prstGeom prst="rect">
            <a:avLst/>
          </a:prstGeom>
        </p:spPr>
      </p:pic>
    </p:spTree>
    <p:extLst>
      <p:ext uri="{BB962C8B-B14F-4D97-AF65-F5344CB8AC3E}">
        <p14:creationId xmlns:p14="http://schemas.microsoft.com/office/powerpoint/2010/main" val="2085056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7" name="Date Placeholder 18">
            <a:extLst>
              <a:ext uri="{FF2B5EF4-FFF2-40B4-BE49-F238E27FC236}">
                <a16:creationId xmlns:a16="http://schemas.microsoft.com/office/drawing/2014/main" id="{10942052-5E5F-3945-8F7F-60FAC51CDD80}"/>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F0C6F33B-3581-5443-B31B-15736FDBE661}" type="datetime1">
              <a:rPr lang="en-GB" smtClean="0"/>
              <a:t>08/10/2025</a:t>
            </a:fld>
            <a:endParaRPr lang="en-US"/>
          </a:p>
        </p:txBody>
      </p:sp>
    </p:spTree>
    <p:extLst>
      <p:ext uri="{BB962C8B-B14F-4D97-AF65-F5344CB8AC3E}">
        <p14:creationId xmlns:p14="http://schemas.microsoft.com/office/powerpoint/2010/main" val="284637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p:nvPr>
        </p:nvSpPr>
        <p:spPr>
          <a:xfrm>
            <a:off x="520861" y="1335088"/>
            <a:ext cx="5483064" cy="1929658"/>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p:nvPr>
        </p:nvSpPr>
        <p:spPr>
          <a:xfrm>
            <a:off x="520861" y="3266334"/>
            <a:ext cx="5483064" cy="3088428"/>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bg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8" name="Content Placeholder 2">
            <a:extLst>
              <a:ext uri="{FF2B5EF4-FFF2-40B4-BE49-F238E27FC236}">
                <a16:creationId xmlns:a16="http://schemas.microsoft.com/office/drawing/2014/main" id="{0F001A04-3FC4-B74E-813C-AE13254310E2}"/>
              </a:ext>
            </a:extLst>
          </p:cNvPr>
          <p:cNvSpPr>
            <a:spLocks noGrp="1"/>
          </p:cNvSpPr>
          <p:nvPr>
            <p:ph idx="13" hasCustomPrompt="1"/>
          </p:nvPr>
        </p:nvSpPr>
        <p:spPr>
          <a:xfrm>
            <a:off x="6188075" y="1335087"/>
            <a:ext cx="5481638" cy="5019675"/>
          </a:xfrm>
        </p:spPr>
        <p:txBody>
          <a:bodyPr/>
          <a:lstStyle>
            <a:lvl1pPr marL="368300" indent="-368300">
              <a:spcBef>
                <a:spcPts val="3600"/>
              </a:spcBef>
              <a:buSzPct val="80000"/>
              <a:buFontTx/>
              <a:buBlip>
                <a:blip r:embed="rId2"/>
              </a:buBlip>
              <a:tabLst/>
              <a:defRPr>
                <a:solidFill>
                  <a:schemeClr val="bg1"/>
                </a:solidFill>
              </a:defRPr>
            </a:lvl1pPr>
            <a:lvl2pPr marL="368300" indent="0">
              <a:tabLst/>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Bullet Point</a:t>
            </a:r>
          </a:p>
          <a:p>
            <a:pPr lvl="1"/>
            <a:r>
              <a:rPr lang="en-GB"/>
              <a:t>Body text.</a:t>
            </a:r>
          </a:p>
        </p:txBody>
      </p:sp>
      <p:sp>
        <p:nvSpPr>
          <p:cNvPr id="9" name="Date Placeholder 18">
            <a:extLst>
              <a:ext uri="{FF2B5EF4-FFF2-40B4-BE49-F238E27FC236}">
                <a16:creationId xmlns:a16="http://schemas.microsoft.com/office/drawing/2014/main" id="{D35525AE-5B41-5B40-A3D7-B1591C52397B}"/>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bg1"/>
                </a:solidFill>
              </a:defRPr>
            </a:lvl1pPr>
          </a:lstStyle>
          <a:p>
            <a:fld id="{9C6C23E4-D5B9-6342-999F-62A000604E44}" type="datetime1">
              <a:rPr lang="en-GB" smtClean="0"/>
              <a:t>08/10/2025</a:t>
            </a:fld>
            <a:endParaRPr lang="en-US"/>
          </a:p>
        </p:txBody>
      </p:sp>
      <p:pic>
        <p:nvPicPr>
          <p:cNvPr id="12" name="Picture 11" descr="Text&#10;&#10;Description automatically generated with low confidence">
            <a:extLst>
              <a:ext uri="{FF2B5EF4-FFF2-40B4-BE49-F238E27FC236}">
                <a16:creationId xmlns:a16="http://schemas.microsoft.com/office/drawing/2014/main" id="{B3200762-A70A-1B4F-8CB0-701FE71D094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9656"/>
          <a:stretch/>
        </p:blipFill>
        <p:spPr>
          <a:xfrm>
            <a:off x="9970772" y="164239"/>
            <a:ext cx="1849344" cy="1274417"/>
          </a:xfrm>
          <a:prstGeom prst="rect">
            <a:avLst/>
          </a:prstGeom>
        </p:spPr>
      </p:pic>
    </p:spTree>
    <p:extLst>
      <p:ext uri="{BB962C8B-B14F-4D97-AF65-F5344CB8AC3E}">
        <p14:creationId xmlns:p14="http://schemas.microsoft.com/office/powerpoint/2010/main" val="3557911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p:nvPr>
        </p:nvSpPr>
        <p:spPr>
          <a:xfrm>
            <a:off x="520861" y="3170282"/>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9" name="Picture Placeholder 8">
            <a:extLst>
              <a:ext uri="{FF2B5EF4-FFF2-40B4-BE49-F238E27FC236}">
                <a16:creationId xmlns:a16="http://schemas.microsoft.com/office/drawing/2014/main" id="{764BA35A-620C-4249-AD15-2417A2D85F8B}"/>
              </a:ext>
            </a:extLst>
          </p:cNvPr>
          <p:cNvSpPr>
            <a:spLocks noGrp="1"/>
          </p:cNvSpPr>
          <p:nvPr>
            <p:ph type="pic" sz="quarter" idx="13"/>
          </p:nvPr>
        </p:nvSpPr>
        <p:spPr>
          <a:xfrm>
            <a:off x="515938" y="2493963"/>
            <a:ext cx="623311" cy="623311"/>
          </a:xfrm>
          <a:noFill/>
        </p:spPr>
        <p:txBody>
          <a:bodyPr anchor="ctr"/>
          <a:lstStyle>
            <a:lvl1pPr algn="ctr">
              <a:defRPr sz="900"/>
            </a:lvl1pPr>
          </a:lstStyle>
          <a:p>
            <a:endParaRPr lang="en-US"/>
          </a:p>
        </p:txBody>
      </p:sp>
      <p:cxnSp>
        <p:nvCxnSpPr>
          <p:cNvPr id="11" name="Straight Connector 10">
            <a:extLst>
              <a:ext uri="{FF2B5EF4-FFF2-40B4-BE49-F238E27FC236}">
                <a16:creationId xmlns:a16="http://schemas.microsoft.com/office/drawing/2014/main" id="{10CCCA83-CEC2-E540-867D-D4141B0962E6}"/>
              </a:ext>
            </a:extLst>
          </p:cNvPr>
          <p:cNvCxnSpPr/>
          <p:nvPr userDrawn="1"/>
        </p:nvCxnSpPr>
        <p:spPr>
          <a:xfrm>
            <a:off x="515938" y="4070810"/>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7768CF4-2645-4544-A699-CA7C05423DA7}"/>
              </a:ext>
            </a:extLst>
          </p:cNvPr>
          <p:cNvSpPr>
            <a:spLocks noGrp="1"/>
          </p:cNvSpPr>
          <p:nvPr>
            <p:ph idx="14"/>
          </p:nvPr>
        </p:nvSpPr>
        <p:spPr>
          <a:xfrm>
            <a:off x="4299111" y="3170282"/>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13" name="Picture Placeholder 8">
            <a:extLst>
              <a:ext uri="{FF2B5EF4-FFF2-40B4-BE49-F238E27FC236}">
                <a16:creationId xmlns:a16="http://schemas.microsoft.com/office/drawing/2014/main" id="{1FAF897F-6895-4F42-AFE0-C0136C7824F7}"/>
              </a:ext>
            </a:extLst>
          </p:cNvPr>
          <p:cNvSpPr>
            <a:spLocks noGrp="1"/>
          </p:cNvSpPr>
          <p:nvPr>
            <p:ph type="pic" sz="quarter" idx="15"/>
          </p:nvPr>
        </p:nvSpPr>
        <p:spPr>
          <a:xfrm>
            <a:off x="4294188" y="2493963"/>
            <a:ext cx="623311" cy="623311"/>
          </a:xfrm>
          <a:noFill/>
        </p:spPr>
        <p:txBody>
          <a:bodyPr anchor="ctr"/>
          <a:lstStyle>
            <a:lvl1pPr algn="ctr">
              <a:defRPr sz="900"/>
            </a:lvl1pPr>
          </a:lstStyle>
          <a:p>
            <a:endParaRPr lang="en-US"/>
          </a:p>
        </p:txBody>
      </p:sp>
      <p:cxnSp>
        <p:nvCxnSpPr>
          <p:cNvPr id="14" name="Straight Connector 13">
            <a:extLst>
              <a:ext uri="{FF2B5EF4-FFF2-40B4-BE49-F238E27FC236}">
                <a16:creationId xmlns:a16="http://schemas.microsoft.com/office/drawing/2014/main" id="{E2D6A874-77D5-DA40-8C53-8E99EE7F7B7F}"/>
              </a:ext>
            </a:extLst>
          </p:cNvPr>
          <p:cNvCxnSpPr/>
          <p:nvPr userDrawn="1"/>
        </p:nvCxnSpPr>
        <p:spPr>
          <a:xfrm>
            <a:off x="4294188" y="4070810"/>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96ED0F90-416D-BE4D-A1D8-8A53963113E5}"/>
              </a:ext>
            </a:extLst>
          </p:cNvPr>
          <p:cNvSpPr>
            <a:spLocks noGrp="1"/>
          </p:cNvSpPr>
          <p:nvPr>
            <p:ph idx="16"/>
          </p:nvPr>
        </p:nvSpPr>
        <p:spPr>
          <a:xfrm>
            <a:off x="8075980" y="3170282"/>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16" name="Picture Placeholder 8">
            <a:extLst>
              <a:ext uri="{FF2B5EF4-FFF2-40B4-BE49-F238E27FC236}">
                <a16:creationId xmlns:a16="http://schemas.microsoft.com/office/drawing/2014/main" id="{975106B5-4080-364A-B110-F13E51C5D297}"/>
              </a:ext>
            </a:extLst>
          </p:cNvPr>
          <p:cNvSpPr>
            <a:spLocks noGrp="1"/>
          </p:cNvSpPr>
          <p:nvPr>
            <p:ph type="pic" sz="quarter" idx="17"/>
          </p:nvPr>
        </p:nvSpPr>
        <p:spPr>
          <a:xfrm>
            <a:off x="8071057" y="2493963"/>
            <a:ext cx="623311" cy="623311"/>
          </a:xfrm>
          <a:noFill/>
        </p:spPr>
        <p:txBody>
          <a:bodyPr anchor="ctr"/>
          <a:lstStyle>
            <a:lvl1pPr algn="ctr">
              <a:defRPr sz="900"/>
            </a:lvl1pPr>
          </a:lstStyle>
          <a:p>
            <a:endParaRPr lang="en-US"/>
          </a:p>
        </p:txBody>
      </p:sp>
      <p:cxnSp>
        <p:nvCxnSpPr>
          <p:cNvPr id="17" name="Straight Connector 16">
            <a:extLst>
              <a:ext uri="{FF2B5EF4-FFF2-40B4-BE49-F238E27FC236}">
                <a16:creationId xmlns:a16="http://schemas.microsoft.com/office/drawing/2014/main" id="{AAFD1AA9-EF7D-F643-8D77-FC687AA54979}"/>
              </a:ext>
            </a:extLst>
          </p:cNvPr>
          <p:cNvCxnSpPr/>
          <p:nvPr userDrawn="1"/>
        </p:nvCxnSpPr>
        <p:spPr>
          <a:xfrm>
            <a:off x="8071057" y="4070810"/>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3010795-4CC1-5246-A355-9B6E77D87CC0}"/>
              </a:ext>
            </a:extLst>
          </p:cNvPr>
          <p:cNvSpPr>
            <a:spLocks noGrp="1"/>
          </p:cNvSpPr>
          <p:nvPr>
            <p:ph idx="18"/>
          </p:nvPr>
        </p:nvSpPr>
        <p:spPr>
          <a:xfrm>
            <a:off x="520861" y="5184613"/>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19" name="Picture Placeholder 8">
            <a:extLst>
              <a:ext uri="{FF2B5EF4-FFF2-40B4-BE49-F238E27FC236}">
                <a16:creationId xmlns:a16="http://schemas.microsoft.com/office/drawing/2014/main" id="{44DB4D25-04F2-E44A-87DC-D306B585E1C6}"/>
              </a:ext>
            </a:extLst>
          </p:cNvPr>
          <p:cNvSpPr>
            <a:spLocks noGrp="1"/>
          </p:cNvSpPr>
          <p:nvPr>
            <p:ph type="pic" sz="quarter" idx="19"/>
          </p:nvPr>
        </p:nvSpPr>
        <p:spPr>
          <a:xfrm>
            <a:off x="515938" y="4508294"/>
            <a:ext cx="623311" cy="623311"/>
          </a:xfrm>
          <a:noFill/>
        </p:spPr>
        <p:txBody>
          <a:bodyPr anchor="ctr"/>
          <a:lstStyle>
            <a:lvl1pPr algn="ctr">
              <a:defRPr sz="900"/>
            </a:lvl1pPr>
          </a:lstStyle>
          <a:p>
            <a:endParaRPr lang="en-US"/>
          </a:p>
        </p:txBody>
      </p:sp>
      <p:cxnSp>
        <p:nvCxnSpPr>
          <p:cNvPr id="20" name="Straight Connector 19">
            <a:extLst>
              <a:ext uri="{FF2B5EF4-FFF2-40B4-BE49-F238E27FC236}">
                <a16:creationId xmlns:a16="http://schemas.microsoft.com/office/drawing/2014/main" id="{DB9B97DC-D35E-764A-B083-5BC0C3AC8E21}"/>
              </a:ext>
            </a:extLst>
          </p:cNvPr>
          <p:cNvCxnSpPr/>
          <p:nvPr userDrawn="1"/>
        </p:nvCxnSpPr>
        <p:spPr>
          <a:xfrm>
            <a:off x="515938" y="6085141"/>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2DE5BE26-4C9C-6B47-8BE1-7C17ABD74BDB}"/>
              </a:ext>
            </a:extLst>
          </p:cNvPr>
          <p:cNvSpPr>
            <a:spLocks noGrp="1"/>
          </p:cNvSpPr>
          <p:nvPr>
            <p:ph idx="20"/>
          </p:nvPr>
        </p:nvSpPr>
        <p:spPr>
          <a:xfrm>
            <a:off x="4299111" y="5184613"/>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22" name="Picture Placeholder 8">
            <a:extLst>
              <a:ext uri="{FF2B5EF4-FFF2-40B4-BE49-F238E27FC236}">
                <a16:creationId xmlns:a16="http://schemas.microsoft.com/office/drawing/2014/main" id="{0676C432-6509-CD4C-9646-43A7D351015F}"/>
              </a:ext>
            </a:extLst>
          </p:cNvPr>
          <p:cNvSpPr>
            <a:spLocks noGrp="1"/>
          </p:cNvSpPr>
          <p:nvPr>
            <p:ph type="pic" sz="quarter" idx="21"/>
          </p:nvPr>
        </p:nvSpPr>
        <p:spPr>
          <a:xfrm>
            <a:off x="4294188" y="4508294"/>
            <a:ext cx="623311" cy="623311"/>
          </a:xfrm>
          <a:noFill/>
        </p:spPr>
        <p:txBody>
          <a:bodyPr anchor="ctr"/>
          <a:lstStyle>
            <a:lvl1pPr algn="ctr">
              <a:defRPr sz="900"/>
            </a:lvl1pPr>
          </a:lstStyle>
          <a:p>
            <a:endParaRPr lang="en-US"/>
          </a:p>
        </p:txBody>
      </p:sp>
      <p:cxnSp>
        <p:nvCxnSpPr>
          <p:cNvPr id="23" name="Straight Connector 22">
            <a:extLst>
              <a:ext uri="{FF2B5EF4-FFF2-40B4-BE49-F238E27FC236}">
                <a16:creationId xmlns:a16="http://schemas.microsoft.com/office/drawing/2014/main" id="{85B603FB-EC3F-7C4E-9F1D-CA1160A2EA47}"/>
              </a:ext>
            </a:extLst>
          </p:cNvPr>
          <p:cNvCxnSpPr/>
          <p:nvPr userDrawn="1"/>
        </p:nvCxnSpPr>
        <p:spPr>
          <a:xfrm>
            <a:off x="4294188" y="6085141"/>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DBB51905-84C5-C64F-9307-A65B2815D931}"/>
              </a:ext>
            </a:extLst>
          </p:cNvPr>
          <p:cNvSpPr>
            <a:spLocks noGrp="1"/>
          </p:cNvSpPr>
          <p:nvPr>
            <p:ph idx="22"/>
          </p:nvPr>
        </p:nvSpPr>
        <p:spPr>
          <a:xfrm>
            <a:off x="8075980" y="5184613"/>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25" name="Picture Placeholder 8">
            <a:extLst>
              <a:ext uri="{FF2B5EF4-FFF2-40B4-BE49-F238E27FC236}">
                <a16:creationId xmlns:a16="http://schemas.microsoft.com/office/drawing/2014/main" id="{0CAB692C-68BC-FF4B-A40B-B3D832D4602E}"/>
              </a:ext>
            </a:extLst>
          </p:cNvPr>
          <p:cNvSpPr>
            <a:spLocks noGrp="1"/>
          </p:cNvSpPr>
          <p:nvPr>
            <p:ph type="pic" sz="quarter" idx="23"/>
          </p:nvPr>
        </p:nvSpPr>
        <p:spPr>
          <a:xfrm>
            <a:off x="8071057" y="4508294"/>
            <a:ext cx="623311" cy="623311"/>
          </a:xfrm>
          <a:noFill/>
        </p:spPr>
        <p:txBody>
          <a:bodyPr anchor="ctr"/>
          <a:lstStyle>
            <a:lvl1pPr algn="ctr">
              <a:defRPr sz="900"/>
            </a:lvl1pPr>
          </a:lstStyle>
          <a:p>
            <a:endParaRPr lang="en-US"/>
          </a:p>
        </p:txBody>
      </p:sp>
      <p:cxnSp>
        <p:nvCxnSpPr>
          <p:cNvPr id="26" name="Straight Connector 25">
            <a:extLst>
              <a:ext uri="{FF2B5EF4-FFF2-40B4-BE49-F238E27FC236}">
                <a16:creationId xmlns:a16="http://schemas.microsoft.com/office/drawing/2014/main" id="{0A37CFE9-0E80-5142-86FD-568F389C8F54}"/>
              </a:ext>
            </a:extLst>
          </p:cNvPr>
          <p:cNvCxnSpPr/>
          <p:nvPr userDrawn="1"/>
        </p:nvCxnSpPr>
        <p:spPr>
          <a:xfrm>
            <a:off x="8071057" y="6085141"/>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Date Placeholder 18">
            <a:extLst>
              <a:ext uri="{FF2B5EF4-FFF2-40B4-BE49-F238E27FC236}">
                <a16:creationId xmlns:a16="http://schemas.microsoft.com/office/drawing/2014/main" id="{4372F35F-C872-474A-878F-656F9CBDBCC5}"/>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0E0BDE61-40ED-724D-9E78-3AE567703A27}" type="datetime1">
              <a:rPr lang="en-GB" smtClean="0"/>
              <a:t>08/10/2025</a:t>
            </a:fld>
            <a:endParaRPr lang="en-US"/>
          </a:p>
        </p:txBody>
      </p:sp>
    </p:spTree>
    <p:extLst>
      <p:ext uri="{BB962C8B-B14F-4D97-AF65-F5344CB8AC3E}">
        <p14:creationId xmlns:p14="http://schemas.microsoft.com/office/powerpoint/2010/main" val="1678778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isti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hasCustomPrompt="1"/>
          </p:nvPr>
        </p:nvSpPr>
        <p:spPr>
          <a:xfrm>
            <a:off x="520861" y="869357"/>
            <a:ext cx="11148852" cy="2692740"/>
          </a:xfrm>
        </p:spPr>
        <p:txBody>
          <a:bodyPr/>
          <a:lstStyle>
            <a:lvl1pPr>
              <a:lnSpc>
                <a:spcPct val="100000"/>
              </a:lnSpc>
              <a:defRPr sz="19000">
                <a:solidFill>
                  <a:schemeClr val="bg1"/>
                </a:solidFill>
              </a:defRPr>
            </a:lvl1pPr>
          </a:lstStyle>
          <a:p>
            <a:r>
              <a:rPr lang="en-GB"/>
              <a:t>Stat</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hasCustomPrompt="1"/>
          </p:nvPr>
        </p:nvSpPr>
        <p:spPr>
          <a:xfrm>
            <a:off x="520860" y="3776870"/>
            <a:ext cx="6926862" cy="2583523"/>
          </a:xfrm>
        </p:spPr>
        <p:txBody>
          <a:bodyPr/>
          <a:lstStyle>
            <a:lvl1pPr>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Supporting text.</a:t>
            </a:r>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bg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sp>
        <p:nvSpPr>
          <p:cNvPr id="8" name="Content Placeholder 2">
            <a:extLst>
              <a:ext uri="{FF2B5EF4-FFF2-40B4-BE49-F238E27FC236}">
                <a16:creationId xmlns:a16="http://schemas.microsoft.com/office/drawing/2014/main" id="{0F001A04-3FC4-B74E-813C-AE13254310E2}"/>
              </a:ext>
            </a:extLst>
          </p:cNvPr>
          <p:cNvSpPr>
            <a:spLocks noGrp="1"/>
          </p:cNvSpPr>
          <p:nvPr>
            <p:ph idx="13" hasCustomPrompt="1"/>
          </p:nvPr>
        </p:nvSpPr>
        <p:spPr>
          <a:xfrm>
            <a:off x="7618780" y="3837734"/>
            <a:ext cx="2641326" cy="2521322"/>
          </a:xfrm>
        </p:spPr>
        <p:txBody>
          <a:bodyPr/>
          <a:lstStyle>
            <a:lvl1pPr marL="12700" indent="833438">
              <a:spcBef>
                <a:spcPts val="4800"/>
              </a:spcBef>
              <a:buFont typeface="Arial" panose="020B0604020202020204" pitchFamily="34" charset="0"/>
              <a:buNone/>
              <a:tabLst/>
              <a:defRPr sz="1600" b="0">
                <a:solidFill>
                  <a:schemeClr val="bg1"/>
                </a:solidFill>
              </a:defRPr>
            </a:lvl1pPr>
            <a:lvl2pPr marL="368300" indent="0">
              <a:buFont typeface="Arial" panose="020B0604020202020204" pitchFamily="34" charset="0"/>
              <a:buNone/>
              <a:tabLst/>
              <a:defRPr sz="1400" b="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Bullet Point</a:t>
            </a:r>
          </a:p>
        </p:txBody>
      </p:sp>
      <p:sp>
        <p:nvSpPr>
          <p:cNvPr id="9" name="Date Placeholder 18">
            <a:extLst>
              <a:ext uri="{FF2B5EF4-FFF2-40B4-BE49-F238E27FC236}">
                <a16:creationId xmlns:a16="http://schemas.microsoft.com/office/drawing/2014/main" id="{D35525AE-5B41-5B40-A3D7-B1591C52397B}"/>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sng" cap="all" baseline="0">
                <a:solidFill>
                  <a:schemeClr val="bg1"/>
                </a:solidFill>
              </a:defRPr>
            </a:lvl1pPr>
          </a:lstStyle>
          <a:p>
            <a:fld id="{37043F67-660D-BB48-B4D4-57F100482C8A}" type="datetime1">
              <a:rPr lang="en-GB" smtClean="0"/>
              <a:t>08/10/2025</a:t>
            </a:fld>
            <a:endParaRPr lang="en-US"/>
          </a:p>
        </p:txBody>
      </p:sp>
      <p:sp>
        <p:nvSpPr>
          <p:cNvPr id="10" name="TextBox 9">
            <a:extLst>
              <a:ext uri="{FF2B5EF4-FFF2-40B4-BE49-F238E27FC236}">
                <a16:creationId xmlns:a16="http://schemas.microsoft.com/office/drawing/2014/main" id="{50C52211-8371-7E40-830C-C743BAEED331}"/>
              </a:ext>
            </a:extLst>
          </p:cNvPr>
          <p:cNvSpPr txBox="1"/>
          <p:nvPr userDrawn="1"/>
        </p:nvSpPr>
        <p:spPr>
          <a:xfrm>
            <a:off x="7618779" y="3815037"/>
            <a:ext cx="795130" cy="279885"/>
          </a:xfrm>
          <a:prstGeom prst="rect">
            <a:avLst/>
          </a:prstGeom>
          <a:noFill/>
        </p:spPr>
        <p:txBody>
          <a:bodyPr wrap="square" lIns="0" tIns="0" rIns="0" bIns="0" rtlCol="0">
            <a:spAutoFit/>
          </a:bodyPr>
          <a:lstStyle/>
          <a:p>
            <a:r>
              <a:rPr lang="en-US" sz="1600" b="1"/>
              <a:t>Source</a:t>
            </a:r>
            <a:r>
              <a:rPr lang="en-US" b="1"/>
              <a:t>:</a:t>
            </a:r>
          </a:p>
        </p:txBody>
      </p:sp>
      <p:pic>
        <p:nvPicPr>
          <p:cNvPr id="12" name="Picture 11" descr="Text&#10;&#10;Description automatically generated with low confidence">
            <a:extLst>
              <a:ext uri="{FF2B5EF4-FFF2-40B4-BE49-F238E27FC236}">
                <a16:creationId xmlns:a16="http://schemas.microsoft.com/office/drawing/2014/main" id="{9DF30DA0-DB9A-904B-BC0A-4037DDF728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1513"/>
          <a:stretch/>
        </p:blipFill>
        <p:spPr>
          <a:xfrm>
            <a:off x="10395838" y="164239"/>
            <a:ext cx="1424277" cy="1012655"/>
          </a:xfrm>
          <a:prstGeom prst="rect">
            <a:avLst/>
          </a:prstGeom>
        </p:spPr>
      </p:pic>
    </p:spTree>
    <p:extLst>
      <p:ext uri="{BB962C8B-B14F-4D97-AF65-F5344CB8AC3E}">
        <p14:creationId xmlns:p14="http://schemas.microsoft.com/office/powerpoint/2010/main" val="257536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1F04-A1B3-D149-ABA5-752927BDBEED}"/>
              </a:ext>
            </a:extLst>
          </p:cNvPr>
          <p:cNvSpPr>
            <a:spLocks noGrp="1"/>
          </p:cNvSpPr>
          <p:nvPr>
            <p:ph type="title"/>
          </p:nvPr>
        </p:nvSpPr>
        <p:spPr>
          <a:xfrm>
            <a:off x="515938" y="2844799"/>
            <a:ext cx="7377112" cy="1260619"/>
          </a:xfrm>
        </p:spPr>
        <p:txBody>
          <a:bodyPr anchor="t" anchorCtr="0"/>
          <a:lstStyle>
            <a:lvl1pPr>
              <a:defRPr sz="48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5E73D65-1C61-E849-A34F-56570F637ED1}"/>
              </a:ext>
            </a:extLst>
          </p:cNvPr>
          <p:cNvSpPr>
            <a:spLocks noGrp="1"/>
          </p:cNvSpPr>
          <p:nvPr>
            <p:ph type="body" idx="1"/>
          </p:nvPr>
        </p:nvSpPr>
        <p:spPr>
          <a:xfrm>
            <a:off x="515938" y="4397587"/>
            <a:ext cx="7377112" cy="1692064"/>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738AA865-DCE4-214E-B726-EE54618229EE}"/>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6" name="Slide Number Placeholder 5">
            <a:extLst>
              <a:ext uri="{FF2B5EF4-FFF2-40B4-BE49-F238E27FC236}">
                <a16:creationId xmlns:a16="http://schemas.microsoft.com/office/drawing/2014/main" id="{2A718764-5057-9F4D-8C98-8677F1859A2F}"/>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7" name="Date Placeholder 18">
            <a:extLst>
              <a:ext uri="{FF2B5EF4-FFF2-40B4-BE49-F238E27FC236}">
                <a16:creationId xmlns:a16="http://schemas.microsoft.com/office/drawing/2014/main" id="{2CE34278-E983-024C-AF7F-C4B371081D75}"/>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A2EE2651-1C33-4242-9ACF-A09BEDB61D98}" type="datetime1">
              <a:rPr lang="en-GB" smtClean="0"/>
              <a:t>08/10/2025</a:t>
            </a:fld>
            <a:endParaRPr lang="en-US"/>
          </a:p>
        </p:txBody>
      </p:sp>
    </p:spTree>
    <p:extLst>
      <p:ext uri="{BB962C8B-B14F-4D97-AF65-F5344CB8AC3E}">
        <p14:creationId xmlns:p14="http://schemas.microsoft.com/office/powerpoint/2010/main" val="320724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A197-113A-9442-8919-4EBE65CC3570}"/>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81278057-CA5F-254C-91B7-2862EBA0E979}"/>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5" name="Slide Number Placeholder 4">
            <a:extLst>
              <a:ext uri="{FF2B5EF4-FFF2-40B4-BE49-F238E27FC236}">
                <a16:creationId xmlns:a16="http://schemas.microsoft.com/office/drawing/2014/main" id="{CFB48546-6EBB-D243-ADC1-D688B8FB1DF0}"/>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6" name="Date Placeholder 18">
            <a:extLst>
              <a:ext uri="{FF2B5EF4-FFF2-40B4-BE49-F238E27FC236}">
                <a16:creationId xmlns:a16="http://schemas.microsoft.com/office/drawing/2014/main" id="{DB8398D6-49C0-DA41-BE4B-EB613413F028}"/>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59BA553C-5C9E-F346-B099-97061C7D5C0D}" type="datetime1">
              <a:rPr lang="en-GB" smtClean="0"/>
              <a:t>08/10/2025</a:t>
            </a:fld>
            <a:endParaRPr lang="en-US"/>
          </a:p>
        </p:txBody>
      </p:sp>
    </p:spTree>
    <p:extLst>
      <p:ext uri="{BB962C8B-B14F-4D97-AF65-F5344CB8AC3E}">
        <p14:creationId xmlns:p14="http://schemas.microsoft.com/office/powerpoint/2010/main" val="269697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9D6128-8448-3D4A-B412-BFD066A5523F}"/>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4" name="Slide Number Placeholder 3">
            <a:extLst>
              <a:ext uri="{FF2B5EF4-FFF2-40B4-BE49-F238E27FC236}">
                <a16:creationId xmlns:a16="http://schemas.microsoft.com/office/drawing/2014/main" id="{F93EB8A8-147F-AB4A-8FE8-73B8B31A5FFE}"/>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5" name="Date Placeholder 18">
            <a:extLst>
              <a:ext uri="{FF2B5EF4-FFF2-40B4-BE49-F238E27FC236}">
                <a16:creationId xmlns:a16="http://schemas.microsoft.com/office/drawing/2014/main" id="{07612095-6A55-6E49-AE3D-D0C1B992D7CA}"/>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834CBE4E-D13C-4B48-9F71-D2E4BD0A73F2}" type="datetime1">
              <a:rPr lang="en-GB" smtClean="0"/>
              <a:t>08/10/2025</a:t>
            </a:fld>
            <a:endParaRPr lang="en-US"/>
          </a:p>
        </p:txBody>
      </p:sp>
    </p:spTree>
    <p:extLst>
      <p:ext uri="{BB962C8B-B14F-4D97-AF65-F5344CB8AC3E}">
        <p14:creationId xmlns:p14="http://schemas.microsoft.com/office/powerpoint/2010/main" val="1209183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967BEA-86EF-FB44-9BC4-794A7C6AB28F}"/>
              </a:ext>
            </a:extLst>
          </p:cNvPr>
          <p:cNvSpPr>
            <a:spLocks noGrp="1"/>
          </p:cNvSpPr>
          <p:nvPr>
            <p:ph idx="1" hasCustomPrompt="1"/>
          </p:nvPr>
        </p:nvSpPr>
        <p:spPr>
          <a:xfrm>
            <a:off x="7050155" y="2875722"/>
            <a:ext cx="4619558" cy="318052"/>
          </a:xfrm>
        </p:spPr>
        <p:txBody>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Website address</a:t>
            </a:r>
          </a:p>
        </p:txBody>
      </p:sp>
      <p:sp>
        <p:nvSpPr>
          <p:cNvPr id="10" name="Content Placeholder 2">
            <a:extLst>
              <a:ext uri="{FF2B5EF4-FFF2-40B4-BE49-F238E27FC236}">
                <a16:creationId xmlns:a16="http://schemas.microsoft.com/office/drawing/2014/main" id="{3237B7F6-43B5-CA4D-8377-F277382F6E6C}"/>
              </a:ext>
            </a:extLst>
          </p:cNvPr>
          <p:cNvSpPr>
            <a:spLocks noGrp="1"/>
          </p:cNvSpPr>
          <p:nvPr>
            <p:ph idx="14" hasCustomPrompt="1"/>
          </p:nvPr>
        </p:nvSpPr>
        <p:spPr>
          <a:xfrm>
            <a:off x="7050155" y="3317841"/>
            <a:ext cx="4619558" cy="318052"/>
          </a:xfrm>
        </p:spPr>
        <p:txBody>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address</a:t>
            </a:r>
          </a:p>
        </p:txBody>
      </p:sp>
      <p:sp>
        <p:nvSpPr>
          <p:cNvPr id="11" name="Content Placeholder 2">
            <a:extLst>
              <a:ext uri="{FF2B5EF4-FFF2-40B4-BE49-F238E27FC236}">
                <a16:creationId xmlns:a16="http://schemas.microsoft.com/office/drawing/2014/main" id="{7EE1C6CE-547F-784F-8212-ADA96A06F804}"/>
              </a:ext>
            </a:extLst>
          </p:cNvPr>
          <p:cNvSpPr>
            <a:spLocks noGrp="1"/>
          </p:cNvSpPr>
          <p:nvPr>
            <p:ph idx="15" hasCustomPrompt="1"/>
          </p:nvPr>
        </p:nvSpPr>
        <p:spPr>
          <a:xfrm>
            <a:off x="7050155" y="3759961"/>
            <a:ext cx="4619558" cy="318052"/>
          </a:xfrm>
        </p:spPr>
        <p:txBody>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Twitter link</a:t>
            </a:r>
          </a:p>
        </p:txBody>
      </p:sp>
      <p:pic>
        <p:nvPicPr>
          <p:cNvPr id="13" name="Picture 12" descr="Text&#10;&#10;Description automatically generated">
            <a:extLst>
              <a:ext uri="{FF2B5EF4-FFF2-40B4-BE49-F238E27FC236}">
                <a16:creationId xmlns:a16="http://schemas.microsoft.com/office/drawing/2014/main" id="{2791141A-4AE1-4745-8822-A6A5A3FFFD0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2512" y="2564694"/>
            <a:ext cx="4139213" cy="1728611"/>
          </a:xfrm>
          <a:prstGeom prst="rect">
            <a:avLst/>
          </a:prstGeom>
        </p:spPr>
      </p:pic>
      <p:pic>
        <p:nvPicPr>
          <p:cNvPr id="17" name="Picture 16" descr="A picture containing ax, clipart&#10;&#10;Description automatically generated">
            <a:extLst>
              <a:ext uri="{FF2B5EF4-FFF2-40B4-BE49-F238E27FC236}">
                <a16:creationId xmlns:a16="http://schemas.microsoft.com/office/drawing/2014/main" id="{868AB9C4-38AF-2644-B274-21951672E6A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676094" y="3767877"/>
            <a:ext cx="262867" cy="214444"/>
          </a:xfrm>
          <a:prstGeom prst="rect">
            <a:avLst/>
          </a:prstGeom>
        </p:spPr>
      </p:pic>
      <p:pic>
        <p:nvPicPr>
          <p:cNvPr id="19" name="Picture 18" descr="Icon&#10;&#10;Description automatically generated">
            <a:extLst>
              <a:ext uri="{FF2B5EF4-FFF2-40B4-BE49-F238E27FC236}">
                <a16:creationId xmlns:a16="http://schemas.microsoft.com/office/drawing/2014/main" id="{0FDFF904-2AEB-454E-910A-FE17ACEA5E7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693819" y="2842170"/>
            <a:ext cx="227419" cy="257343"/>
          </a:xfrm>
          <a:prstGeom prst="rect">
            <a:avLst/>
          </a:prstGeom>
        </p:spPr>
      </p:pic>
      <p:pic>
        <p:nvPicPr>
          <p:cNvPr id="21" name="Picture 20" descr="Icon&#10;&#10;Description automatically generated">
            <a:extLst>
              <a:ext uri="{FF2B5EF4-FFF2-40B4-BE49-F238E27FC236}">
                <a16:creationId xmlns:a16="http://schemas.microsoft.com/office/drawing/2014/main" id="{CBC1093C-18EA-A54C-B4BB-1916FBF1CB4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677421" y="3332683"/>
            <a:ext cx="262867" cy="184717"/>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07FF9CB8-EA2D-284F-8D1B-5EB004BDED9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l="40275"/>
          <a:stretch/>
        </p:blipFill>
        <p:spPr>
          <a:xfrm>
            <a:off x="10643616" y="164239"/>
            <a:ext cx="1176499" cy="819149"/>
          </a:xfrm>
          <a:prstGeom prst="rect">
            <a:avLst/>
          </a:prstGeom>
        </p:spPr>
      </p:pic>
    </p:spTree>
    <p:extLst>
      <p:ext uri="{BB962C8B-B14F-4D97-AF65-F5344CB8AC3E}">
        <p14:creationId xmlns:p14="http://schemas.microsoft.com/office/powerpoint/2010/main" val="4013373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346C-A803-17F7-58A7-7E80FD5DBD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8D0417-305D-A247-86B6-825C06C14B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43EDC1-9F73-36DF-2354-1DC03C09B717}"/>
              </a:ext>
            </a:extLst>
          </p:cNvPr>
          <p:cNvSpPr>
            <a:spLocks noGrp="1"/>
          </p:cNvSpPr>
          <p:nvPr>
            <p:ph type="dt" sz="half" idx="10"/>
          </p:nvPr>
        </p:nvSpPr>
        <p:spPr/>
        <p:txBody>
          <a:bodyPr/>
          <a:lstStyle/>
          <a:p>
            <a:fld id="{9F928D2E-7117-4D58-972D-9F283BD83B17}" type="datetimeFigureOut">
              <a:rPr lang="en-GB" smtClean="0"/>
              <a:t>08/10/2025</a:t>
            </a:fld>
            <a:endParaRPr lang="en-GB"/>
          </a:p>
        </p:txBody>
      </p:sp>
      <p:sp>
        <p:nvSpPr>
          <p:cNvPr id="5" name="Footer Placeholder 4">
            <a:extLst>
              <a:ext uri="{FF2B5EF4-FFF2-40B4-BE49-F238E27FC236}">
                <a16:creationId xmlns:a16="http://schemas.microsoft.com/office/drawing/2014/main" id="{28778E71-6E9E-B119-6021-916339776D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2328E4-A41C-3625-C068-8DD79D15F0E0}"/>
              </a:ext>
            </a:extLst>
          </p:cNvPr>
          <p:cNvSpPr>
            <a:spLocks noGrp="1"/>
          </p:cNvSpPr>
          <p:nvPr>
            <p:ph type="sldNum" sz="quarter" idx="12"/>
          </p:nvPr>
        </p:nvSpPr>
        <p:spPr/>
        <p:txBody>
          <a:bodyPr/>
          <a:lstStyle/>
          <a:p>
            <a:fld id="{170B55A3-29EE-4318-8FC3-8473C1741A9B}" type="slidenum">
              <a:rPr lang="en-GB" smtClean="0"/>
              <a:t>‹#›</a:t>
            </a:fld>
            <a:endParaRPr lang="en-GB"/>
          </a:p>
        </p:txBody>
      </p:sp>
    </p:spTree>
    <p:extLst>
      <p:ext uri="{BB962C8B-B14F-4D97-AF65-F5344CB8AC3E}">
        <p14:creationId xmlns:p14="http://schemas.microsoft.com/office/powerpoint/2010/main" val="1859407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4CA2-02B6-BCFB-8538-D9DF2A4525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6C1AA13-C9CF-6725-8BF3-57A54AEE7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570460-54FF-8CE5-DBD2-F2EEFDDC1034}"/>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5" name="Footer Placeholder 4">
            <a:extLst>
              <a:ext uri="{FF2B5EF4-FFF2-40B4-BE49-F238E27FC236}">
                <a16:creationId xmlns:a16="http://schemas.microsoft.com/office/drawing/2014/main" id="{6110D9F1-1D9E-0A7D-324D-5D8DA70B6C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F718A1-1DCA-B538-A1C7-E2C01B54553F}"/>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4003310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1472-60EF-6B24-514E-F045618586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786FB5-5E27-8A93-064D-1B53134B1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750C47-78EC-FDD7-A00A-5DD9E7C46006}"/>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5" name="Footer Placeholder 4">
            <a:extLst>
              <a:ext uri="{FF2B5EF4-FFF2-40B4-BE49-F238E27FC236}">
                <a16:creationId xmlns:a16="http://schemas.microsoft.com/office/drawing/2014/main" id="{BD8C5676-3423-618A-C9F2-285B31414C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864355-2A53-4684-A04C-DB4E6C46AAE4}"/>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390482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4203-E55E-E871-592E-77271AB7C8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D0145A-91C5-0D2D-EA18-E63DFC762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FF39AB-C8A2-1864-708B-D6099B0C8D78}"/>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5" name="Footer Placeholder 4">
            <a:extLst>
              <a:ext uri="{FF2B5EF4-FFF2-40B4-BE49-F238E27FC236}">
                <a16:creationId xmlns:a16="http://schemas.microsoft.com/office/drawing/2014/main" id="{7EB45F91-0E15-EEE8-BDCD-34CB39DAC1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8EDB7E-7226-184B-E7F3-118A6020E320}"/>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1212357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E19C-34FF-7B21-02A9-7F61FCA30A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E92379-F8F4-C891-39DD-6C1563E4E7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D720DD-47CB-578D-A520-C56E7D7B07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F0F231-267C-C3E9-029A-6142F1961558}"/>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6" name="Footer Placeholder 5">
            <a:extLst>
              <a:ext uri="{FF2B5EF4-FFF2-40B4-BE49-F238E27FC236}">
                <a16:creationId xmlns:a16="http://schemas.microsoft.com/office/drawing/2014/main" id="{5BDED9C1-7CC2-BB50-F1A8-D7E2286DBB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6E1C5E-901A-DB93-44C0-C2DB6D092465}"/>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3942998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CED7-DD3D-F9E0-15F2-10BFA06C0B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AF0408-E9F0-A45F-28A6-48155E682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96728-389B-6EFB-CC0A-D14A8A2D48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97410B-C734-BE15-117F-45DF2A5D6B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CAD883-7572-E41C-1791-BC5884783A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A57E84-D189-83B1-9AB9-EE937580F1C1}"/>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8" name="Footer Placeholder 7">
            <a:extLst>
              <a:ext uri="{FF2B5EF4-FFF2-40B4-BE49-F238E27FC236}">
                <a16:creationId xmlns:a16="http://schemas.microsoft.com/office/drawing/2014/main" id="{9C7577A8-FFB1-5859-A32C-51739127C0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62581D-4442-C97C-761A-A72089057A65}"/>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3950830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1F20-9359-3497-FC93-F4EA9C1057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2F173B-5C28-6E7C-DEE3-B64C894F1564}"/>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4" name="Footer Placeholder 3">
            <a:extLst>
              <a:ext uri="{FF2B5EF4-FFF2-40B4-BE49-F238E27FC236}">
                <a16:creationId xmlns:a16="http://schemas.microsoft.com/office/drawing/2014/main" id="{F3486576-189E-B3F9-B795-3D52952A8A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BC209E-297F-701E-3D52-4FE81F01A3E8}"/>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382339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7A09-DD71-1416-7E9F-B93DCE2688AC}"/>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3" name="Footer Placeholder 2">
            <a:extLst>
              <a:ext uri="{FF2B5EF4-FFF2-40B4-BE49-F238E27FC236}">
                <a16:creationId xmlns:a16="http://schemas.microsoft.com/office/drawing/2014/main" id="{3CA9D1F1-C88D-045D-B5C5-07CC801791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6BFCF8-B7A8-01E4-C6B5-414774D7139D}"/>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4200646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0076-8EB8-9410-75B4-44D428AA5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447F79-9D94-E5C6-A5D9-6ED2E4243A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4FE4D8-5537-FBF3-F264-2F259B6AB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ED98A-EEEB-781A-28DA-77725688135C}"/>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6" name="Footer Placeholder 5">
            <a:extLst>
              <a:ext uri="{FF2B5EF4-FFF2-40B4-BE49-F238E27FC236}">
                <a16:creationId xmlns:a16="http://schemas.microsoft.com/office/drawing/2014/main" id="{AA8AE1BF-3096-727B-B41C-7317EF3FC7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FC6EF6-7DBF-9B9B-0289-8AE733D72C15}"/>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733706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94EE-C43A-5465-2688-480F483FBC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4729FF-DD81-9D75-B1EA-9EC8A7021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BA76AA-B774-E427-4FE9-8C74B987A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1767E-D6C0-3787-92BC-14F1828EC965}"/>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6" name="Footer Placeholder 5">
            <a:extLst>
              <a:ext uri="{FF2B5EF4-FFF2-40B4-BE49-F238E27FC236}">
                <a16:creationId xmlns:a16="http://schemas.microsoft.com/office/drawing/2014/main" id="{1B145FF2-BF0C-97F0-3CD5-32A9240D21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CF74A5-A21C-4067-D3B5-D7418F91ADBB}"/>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1975503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813C-8EE9-FAEB-2071-7A355F1BBD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A0A448-D3F8-1D87-432F-C485966CFE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59F75B-7D17-1361-A483-BCD85173463F}"/>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5" name="Footer Placeholder 4">
            <a:extLst>
              <a:ext uri="{FF2B5EF4-FFF2-40B4-BE49-F238E27FC236}">
                <a16:creationId xmlns:a16="http://schemas.microsoft.com/office/drawing/2014/main" id="{2FD3A7DA-12F0-4FDA-B5DE-828568EC5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337A1-790E-2058-EA09-35A8FF8C34AF}"/>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353546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04EFF-46D5-027D-F527-114607EC0C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A33CF4-346D-8D9F-155E-C957455797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730EF5-574D-E10A-80D5-94B02D28F894}"/>
              </a:ext>
            </a:extLst>
          </p:cNvPr>
          <p:cNvSpPr>
            <a:spLocks noGrp="1"/>
          </p:cNvSpPr>
          <p:nvPr>
            <p:ph type="dt" sz="half" idx="10"/>
          </p:nvPr>
        </p:nvSpPr>
        <p:spPr/>
        <p:txBody>
          <a:bodyPr/>
          <a:lstStyle/>
          <a:p>
            <a:fld id="{24AD5FB1-0E33-4E8C-8D5C-2CE64DF50613}" type="datetimeFigureOut">
              <a:rPr lang="en-GB" smtClean="0"/>
              <a:t>08/10/2025</a:t>
            </a:fld>
            <a:endParaRPr lang="en-GB"/>
          </a:p>
        </p:txBody>
      </p:sp>
      <p:sp>
        <p:nvSpPr>
          <p:cNvPr id="5" name="Footer Placeholder 4">
            <a:extLst>
              <a:ext uri="{FF2B5EF4-FFF2-40B4-BE49-F238E27FC236}">
                <a16:creationId xmlns:a16="http://schemas.microsoft.com/office/drawing/2014/main" id="{F44B170E-1F95-8862-583A-66E583B25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DDF09-AB15-674E-C151-8149931857EA}"/>
              </a:ext>
            </a:extLst>
          </p:cNvPr>
          <p:cNvSpPr>
            <a:spLocks noGrp="1"/>
          </p:cNvSpPr>
          <p:nvPr>
            <p:ph type="sldNum" sz="quarter" idx="12"/>
          </p:nvPr>
        </p:nvSpPr>
        <p:spPr/>
        <p:txBody>
          <a:bodyPr/>
          <a:lstStyle/>
          <a:p>
            <a:fld id="{2D7D9257-F245-48C4-8E57-A8D5BEE0B2B8}" type="slidenum">
              <a:rPr lang="en-GB" smtClean="0"/>
              <a:t>‹#›</a:t>
            </a:fld>
            <a:endParaRPr lang="en-GB"/>
          </a:p>
        </p:txBody>
      </p:sp>
    </p:spTree>
    <p:extLst>
      <p:ext uri="{BB962C8B-B14F-4D97-AF65-F5344CB8AC3E}">
        <p14:creationId xmlns:p14="http://schemas.microsoft.com/office/powerpoint/2010/main" val="1765436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8E8F-D20E-094F-B32B-C75469AFB1BF}"/>
              </a:ext>
            </a:extLst>
          </p:cNvPr>
          <p:cNvSpPr>
            <a:spLocks noGrp="1"/>
          </p:cNvSpPr>
          <p:nvPr>
            <p:ph type="ctrTitle"/>
          </p:nvPr>
        </p:nvSpPr>
        <p:spPr>
          <a:xfrm>
            <a:off x="520862" y="2844799"/>
            <a:ext cx="5483064" cy="1518920"/>
          </a:xfrm>
        </p:spPr>
        <p:txBody>
          <a:bodyPr anchor="t" anchorCtr="0"/>
          <a:lstStyle>
            <a:lvl1pPr algn="l">
              <a:lnSpc>
                <a:spcPts val="4800"/>
              </a:lnSpc>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2706231-E20C-F048-A1FD-FC313990B791}"/>
              </a:ext>
            </a:extLst>
          </p:cNvPr>
          <p:cNvSpPr>
            <a:spLocks noGrp="1"/>
          </p:cNvSpPr>
          <p:nvPr>
            <p:ph type="subTitle" idx="1"/>
          </p:nvPr>
        </p:nvSpPr>
        <p:spPr>
          <a:xfrm>
            <a:off x="520862" y="4397587"/>
            <a:ext cx="5483063" cy="868680"/>
          </a:xfrm>
        </p:spPr>
        <p:txBody>
          <a:bodyPr bIns="0"/>
          <a:lstStyle>
            <a:lvl1pPr marL="0" indent="0" algn="l">
              <a:buNone/>
              <a:defRPr sz="24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39014FFB-B45C-AC48-81B2-7F1BA3ACB849}"/>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sp>
        <p:nvSpPr>
          <p:cNvPr id="10" name="Picture Placeholder 9">
            <a:extLst>
              <a:ext uri="{FF2B5EF4-FFF2-40B4-BE49-F238E27FC236}">
                <a16:creationId xmlns:a16="http://schemas.microsoft.com/office/drawing/2014/main" id="{045B7F4D-D79E-B248-B3B1-B13108E86B0F}"/>
              </a:ext>
            </a:extLst>
          </p:cNvPr>
          <p:cNvSpPr>
            <a:spLocks noGrp="1"/>
          </p:cNvSpPr>
          <p:nvPr>
            <p:ph type="pic" sz="quarter" idx="13"/>
          </p:nvPr>
        </p:nvSpPr>
        <p:spPr>
          <a:xfrm>
            <a:off x="6784975" y="0"/>
            <a:ext cx="5407025" cy="6858000"/>
          </a:xfrm>
          <a:solidFill>
            <a:schemeClr val="bg2">
              <a:lumMod val="75000"/>
            </a:schemeClr>
          </a:solidFill>
          <a:ln>
            <a:noFill/>
          </a:ln>
        </p:spPr>
        <p:txBody>
          <a:bodyPr anchor="ctr"/>
          <a:lstStyle>
            <a:lvl1pPr algn="ctr">
              <a:defRPr/>
            </a:lvl1pPr>
          </a:lstStyle>
          <a:p>
            <a:endParaRPr lang="en-US"/>
          </a:p>
        </p:txBody>
      </p:sp>
      <p:pic>
        <p:nvPicPr>
          <p:cNvPr id="12" name="Picture 11" descr="A picture containing icon&#10;&#10;Description automatically generated">
            <a:extLst>
              <a:ext uri="{FF2B5EF4-FFF2-40B4-BE49-F238E27FC236}">
                <a16:creationId xmlns:a16="http://schemas.microsoft.com/office/drawing/2014/main" id="{97A02A24-F301-FB45-842E-21BDDF7DDA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15938" y="5343114"/>
            <a:ext cx="2172398" cy="547992"/>
          </a:xfrm>
          <a:prstGeom prst="rect">
            <a:avLst/>
          </a:prstGeom>
        </p:spPr>
      </p:pic>
      <p:pic>
        <p:nvPicPr>
          <p:cNvPr id="14" name="Picture 13" descr="Text&#10;&#10;Description automatically generated">
            <a:extLst>
              <a:ext uri="{FF2B5EF4-FFF2-40B4-BE49-F238E27FC236}">
                <a16:creationId xmlns:a16="http://schemas.microsoft.com/office/drawing/2014/main" id="{15D5F436-ED9C-6642-98DA-BF1B74C9764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79400" y="1138588"/>
            <a:ext cx="3234268" cy="1350690"/>
          </a:xfrm>
          <a:prstGeom prst="rect">
            <a:avLst/>
          </a:prstGeom>
        </p:spPr>
      </p:pic>
    </p:spTree>
    <p:extLst>
      <p:ext uri="{BB962C8B-B14F-4D97-AF65-F5344CB8AC3E}">
        <p14:creationId xmlns:p14="http://schemas.microsoft.com/office/powerpoint/2010/main" val="3128845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021DCE6-2640-644D-9383-32ADAD58464D}"/>
              </a:ext>
            </a:extLst>
          </p:cNvPr>
          <p:cNvSpPr>
            <a:spLocks noGrp="1"/>
          </p:cNvSpPr>
          <p:nvPr>
            <p:ph type="pic" sz="quarter" idx="13"/>
          </p:nvPr>
        </p:nvSpPr>
        <p:spPr>
          <a:xfrm>
            <a:off x="0" y="0"/>
            <a:ext cx="12192000" cy="6858000"/>
          </a:xfrm>
          <a:solidFill>
            <a:schemeClr val="bg2">
              <a:lumMod val="75000"/>
            </a:schemeClr>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C16A1F04-A1B3-D149-ABA5-752927BDBEED}"/>
              </a:ext>
            </a:extLst>
          </p:cNvPr>
          <p:cNvSpPr>
            <a:spLocks noGrp="1"/>
          </p:cNvSpPr>
          <p:nvPr>
            <p:ph type="title" hasCustomPrompt="1"/>
          </p:nvPr>
        </p:nvSpPr>
        <p:spPr>
          <a:xfrm>
            <a:off x="515938" y="515939"/>
            <a:ext cx="3338258" cy="819150"/>
          </a:xfrm>
          <a:solidFill>
            <a:schemeClr val="tx2"/>
          </a:solidFill>
        </p:spPr>
        <p:txBody>
          <a:bodyPr lIns="180000" tIns="36000" rIns="0" anchor="ctr" anchorCtr="0"/>
          <a:lstStyle>
            <a:lvl1pPr>
              <a:lnSpc>
                <a:spcPct val="100000"/>
              </a:lnSpc>
              <a:defRPr sz="6000">
                <a:solidFill>
                  <a:schemeClr val="bg2"/>
                </a:solidFill>
              </a:defRPr>
            </a:lvl1pPr>
          </a:lstStyle>
          <a:p>
            <a:r>
              <a:rPr lang="en-GB"/>
              <a:t>Quote</a:t>
            </a:r>
            <a:endParaRPr lang="en-US"/>
          </a:p>
        </p:txBody>
      </p:sp>
      <p:sp>
        <p:nvSpPr>
          <p:cNvPr id="3" name="Text Placeholder 2">
            <a:extLst>
              <a:ext uri="{FF2B5EF4-FFF2-40B4-BE49-F238E27FC236}">
                <a16:creationId xmlns:a16="http://schemas.microsoft.com/office/drawing/2014/main" id="{65E73D65-1C61-E849-A34F-56570F637ED1}"/>
              </a:ext>
            </a:extLst>
          </p:cNvPr>
          <p:cNvSpPr>
            <a:spLocks noGrp="1"/>
          </p:cNvSpPr>
          <p:nvPr>
            <p:ph type="body" idx="1" hasCustomPrompt="1"/>
          </p:nvPr>
        </p:nvSpPr>
        <p:spPr>
          <a:xfrm>
            <a:off x="515938" y="3214255"/>
            <a:ext cx="3058535" cy="374073"/>
          </a:xfrm>
          <a:solidFill>
            <a:schemeClr val="bg2"/>
          </a:solidFill>
        </p:spPr>
        <p:txBody>
          <a:bodyPr lIns="108000" bIns="0" anchor="ctr" anchorCtr="0"/>
          <a:lstStyle>
            <a:lvl1pPr marL="0" indent="0">
              <a:buNone/>
              <a:defRPr sz="2800" b="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Quote Source</a:t>
            </a:r>
          </a:p>
        </p:txBody>
      </p:sp>
      <p:sp>
        <p:nvSpPr>
          <p:cNvPr id="6" name="Slide Number Placeholder 5">
            <a:extLst>
              <a:ext uri="{FF2B5EF4-FFF2-40B4-BE49-F238E27FC236}">
                <a16:creationId xmlns:a16="http://schemas.microsoft.com/office/drawing/2014/main" id="{2A718764-5057-9F4D-8C98-8677F1859A2F}"/>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pic>
        <p:nvPicPr>
          <p:cNvPr id="9" name="Picture 8" descr="Text&#10;&#10;Description automatically generated with low confidence">
            <a:extLst>
              <a:ext uri="{FF2B5EF4-FFF2-40B4-BE49-F238E27FC236}">
                <a16:creationId xmlns:a16="http://schemas.microsoft.com/office/drawing/2014/main" id="{BD68BF9E-1972-0248-8A3C-410555BEDDB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50258" y="164239"/>
            <a:ext cx="1969857" cy="819149"/>
          </a:xfrm>
          <a:prstGeom prst="rect">
            <a:avLst/>
          </a:prstGeom>
        </p:spPr>
      </p:pic>
    </p:spTree>
    <p:extLst>
      <p:ext uri="{BB962C8B-B14F-4D97-AF65-F5344CB8AC3E}">
        <p14:creationId xmlns:p14="http://schemas.microsoft.com/office/powerpoint/2010/main" val="1658556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7" name="Date Placeholder 18">
            <a:extLst>
              <a:ext uri="{FF2B5EF4-FFF2-40B4-BE49-F238E27FC236}">
                <a16:creationId xmlns:a16="http://schemas.microsoft.com/office/drawing/2014/main" id="{10942052-5E5F-3945-8F7F-60FAC51CDD80}"/>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F0C6F33B-3581-5443-B31B-15736FDBE661}" type="datetime1">
              <a:rPr lang="en-GB" smtClean="0"/>
              <a:t>08/10/2025</a:t>
            </a:fld>
            <a:endParaRPr lang="en-US"/>
          </a:p>
        </p:txBody>
      </p:sp>
    </p:spTree>
    <p:extLst>
      <p:ext uri="{BB962C8B-B14F-4D97-AF65-F5344CB8AC3E}">
        <p14:creationId xmlns:p14="http://schemas.microsoft.com/office/powerpoint/2010/main" val="758646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p:nvPr>
        </p:nvSpPr>
        <p:spPr>
          <a:xfrm>
            <a:off x="520861" y="1335088"/>
            <a:ext cx="5483064" cy="1929658"/>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p:nvPr>
        </p:nvSpPr>
        <p:spPr>
          <a:xfrm>
            <a:off x="520861" y="3266334"/>
            <a:ext cx="5483064" cy="3088428"/>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bg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8" name="Content Placeholder 2">
            <a:extLst>
              <a:ext uri="{FF2B5EF4-FFF2-40B4-BE49-F238E27FC236}">
                <a16:creationId xmlns:a16="http://schemas.microsoft.com/office/drawing/2014/main" id="{0F001A04-3FC4-B74E-813C-AE13254310E2}"/>
              </a:ext>
            </a:extLst>
          </p:cNvPr>
          <p:cNvSpPr>
            <a:spLocks noGrp="1"/>
          </p:cNvSpPr>
          <p:nvPr>
            <p:ph idx="13" hasCustomPrompt="1"/>
          </p:nvPr>
        </p:nvSpPr>
        <p:spPr>
          <a:xfrm>
            <a:off x="6188075" y="1335087"/>
            <a:ext cx="5481638" cy="5019675"/>
          </a:xfrm>
        </p:spPr>
        <p:txBody>
          <a:bodyPr/>
          <a:lstStyle>
            <a:lvl1pPr marL="368300" indent="-368300">
              <a:spcBef>
                <a:spcPts val="3600"/>
              </a:spcBef>
              <a:buSzPct val="80000"/>
              <a:buFontTx/>
              <a:buBlip>
                <a:blip r:embed="rId2"/>
              </a:buBlip>
              <a:tabLst/>
              <a:defRPr>
                <a:solidFill>
                  <a:schemeClr val="bg1"/>
                </a:solidFill>
              </a:defRPr>
            </a:lvl1pPr>
            <a:lvl2pPr marL="368300" indent="0">
              <a:tabLst/>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Bullet Point</a:t>
            </a:r>
          </a:p>
          <a:p>
            <a:pPr lvl="1"/>
            <a:r>
              <a:rPr lang="en-GB"/>
              <a:t>Body text.</a:t>
            </a:r>
          </a:p>
        </p:txBody>
      </p:sp>
      <p:sp>
        <p:nvSpPr>
          <p:cNvPr id="9" name="Date Placeholder 18">
            <a:extLst>
              <a:ext uri="{FF2B5EF4-FFF2-40B4-BE49-F238E27FC236}">
                <a16:creationId xmlns:a16="http://schemas.microsoft.com/office/drawing/2014/main" id="{D35525AE-5B41-5B40-A3D7-B1591C52397B}"/>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bg1"/>
                </a:solidFill>
              </a:defRPr>
            </a:lvl1pPr>
          </a:lstStyle>
          <a:p>
            <a:fld id="{9C6C23E4-D5B9-6342-999F-62A000604E44}" type="datetime1">
              <a:rPr lang="en-GB" smtClean="0"/>
              <a:t>08/10/2025</a:t>
            </a:fld>
            <a:endParaRPr lang="en-US"/>
          </a:p>
        </p:txBody>
      </p:sp>
      <p:pic>
        <p:nvPicPr>
          <p:cNvPr id="12" name="Picture 11" descr="Text&#10;&#10;Description automatically generated with low confidence">
            <a:extLst>
              <a:ext uri="{FF2B5EF4-FFF2-40B4-BE49-F238E27FC236}">
                <a16:creationId xmlns:a16="http://schemas.microsoft.com/office/drawing/2014/main" id="{B3200762-A70A-1B4F-8CB0-701FE71D0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50258" y="164239"/>
            <a:ext cx="1969857" cy="819149"/>
          </a:xfrm>
          <a:prstGeom prst="rect">
            <a:avLst/>
          </a:prstGeom>
        </p:spPr>
      </p:pic>
    </p:spTree>
    <p:extLst>
      <p:ext uri="{BB962C8B-B14F-4D97-AF65-F5344CB8AC3E}">
        <p14:creationId xmlns:p14="http://schemas.microsoft.com/office/powerpoint/2010/main" val="352808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p:nvPr>
        </p:nvSpPr>
        <p:spPr>
          <a:xfrm>
            <a:off x="520861" y="3170282"/>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9" name="Picture Placeholder 8">
            <a:extLst>
              <a:ext uri="{FF2B5EF4-FFF2-40B4-BE49-F238E27FC236}">
                <a16:creationId xmlns:a16="http://schemas.microsoft.com/office/drawing/2014/main" id="{764BA35A-620C-4249-AD15-2417A2D85F8B}"/>
              </a:ext>
            </a:extLst>
          </p:cNvPr>
          <p:cNvSpPr>
            <a:spLocks noGrp="1"/>
          </p:cNvSpPr>
          <p:nvPr>
            <p:ph type="pic" sz="quarter" idx="13"/>
          </p:nvPr>
        </p:nvSpPr>
        <p:spPr>
          <a:xfrm>
            <a:off x="515938" y="2493963"/>
            <a:ext cx="623311" cy="623311"/>
          </a:xfrm>
          <a:noFill/>
        </p:spPr>
        <p:txBody>
          <a:bodyPr anchor="ctr"/>
          <a:lstStyle>
            <a:lvl1pPr algn="ctr">
              <a:defRPr sz="900"/>
            </a:lvl1pPr>
          </a:lstStyle>
          <a:p>
            <a:endParaRPr lang="en-US"/>
          </a:p>
        </p:txBody>
      </p:sp>
      <p:cxnSp>
        <p:nvCxnSpPr>
          <p:cNvPr id="11" name="Straight Connector 10">
            <a:extLst>
              <a:ext uri="{FF2B5EF4-FFF2-40B4-BE49-F238E27FC236}">
                <a16:creationId xmlns:a16="http://schemas.microsoft.com/office/drawing/2014/main" id="{10CCCA83-CEC2-E540-867D-D4141B0962E6}"/>
              </a:ext>
            </a:extLst>
          </p:cNvPr>
          <p:cNvCxnSpPr/>
          <p:nvPr userDrawn="1"/>
        </p:nvCxnSpPr>
        <p:spPr>
          <a:xfrm>
            <a:off x="515938" y="4070810"/>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7768CF4-2645-4544-A699-CA7C05423DA7}"/>
              </a:ext>
            </a:extLst>
          </p:cNvPr>
          <p:cNvSpPr>
            <a:spLocks noGrp="1"/>
          </p:cNvSpPr>
          <p:nvPr>
            <p:ph idx="14"/>
          </p:nvPr>
        </p:nvSpPr>
        <p:spPr>
          <a:xfrm>
            <a:off x="4299111" y="3170282"/>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13" name="Picture Placeholder 8">
            <a:extLst>
              <a:ext uri="{FF2B5EF4-FFF2-40B4-BE49-F238E27FC236}">
                <a16:creationId xmlns:a16="http://schemas.microsoft.com/office/drawing/2014/main" id="{1FAF897F-6895-4F42-AFE0-C0136C7824F7}"/>
              </a:ext>
            </a:extLst>
          </p:cNvPr>
          <p:cNvSpPr>
            <a:spLocks noGrp="1"/>
          </p:cNvSpPr>
          <p:nvPr>
            <p:ph type="pic" sz="quarter" idx="15"/>
          </p:nvPr>
        </p:nvSpPr>
        <p:spPr>
          <a:xfrm>
            <a:off x="4294188" y="2493963"/>
            <a:ext cx="623311" cy="623311"/>
          </a:xfrm>
          <a:noFill/>
        </p:spPr>
        <p:txBody>
          <a:bodyPr anchor="ctr"/>
          <a:lstStyle>
            <a:lvl1pPr algn="ctr">
              <a:defRPr sz="900"/>
            </a:lvl1pPr>
          </a:lstStyle>
          <a:p>
            <a:endParaRPr lang="en-US"/>
          </a:p>
        </p:txBody>
      </p:sp>
      <p:cxnSp>
        <p:nvCxnSpPr>
          <p:cNvPr id="14" name="Straight Connector 13">
            <a:extLst>
              <a:ext uri="{FF2B5EF4-FFF2-40B4-BE49-F238E27FC236}">
                <a16:creationId xmlns:a16="http://schemas.microsoft.com/office/drawing/2014/main" id="{E2D6A874-77D5-DA40-8C53-8E99EE7F7B7F}"/>
              </a:ext>
            </a:extLst>
          </p:cNvPr>
          <p:cNvCxnSpPr/>
          <p:nvPr userDrawn="1"/>
        </p:nvCxnSpPr>
        <p:spPr>
          <a:xfrm>
            <a:off x="4294188" y="4070810"/>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96ED0F90-416D-BE4D-A1D8-8A53963113E5}"/>
              </a:ext>
            </a:extLst>
          </p:cNvPr>
          <p:cNvSpPr>
            <a:spLocks noGrp="1"/>
          </p:cNvSpPr>
          <p:nvPr>
            <p:ph idx="16"/>
          </p:nvPr>
        </p:nvSpPr>
        <p:spPr>
          <a:xfrm>
            <a:off x="8075980" y="3170282"/>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16" name="Picture Placeholder 8">
            <a:extLst>
              <a:ext uri="{FF2B5EF4-FFF2-40B4-BE49-F238E27FC236}">
                <a16:creationId xmlns:a16="http://schemas.microsoft.com/office/drawing/2014/main" id="{975106B5-4080-364A-B110-F13E51C5D297}"/>
              </a:ext>
            </a:extLst>
          </p:cNvPr>
          <p:cNvSpPr>
            <a:spLocks noGrp="1"/>
          </p:cNvSpPr>
          <p:nvPr>
            <p:ph type="pic" sz="quarter" idx="17"/>
          </p:nvPr>
        </p:nvSpPr>
        <p:spPr>
          <a:xfrm>
            <a:off x="8071057" y="2493963"/>
            <a:ext cx="623311" cy="623311"/>
          </a:xfrm>
          <a:noFill/>
        </p:spPr>
        <p:txBody>
          <a:bodyPr anchor="ctr"/>
          <a:lstStyle>
            <a:lvl1pPr algn="ctr">
              <a:defRPr sz="900"/>
            </a:lvl1pPr>
          </a:lstStyle>
          <a:p>
            <a:endParaRPr lang="en-US"/>
          </a:p>
        </p:txBody>
      </p:sp>
      <p:cxnSp>
        <p:nvCxnSpPr>
          <p:cNvPr id="17" name="Straight Connector 16">
            <a:extLst>
              <a:ext uri="{FF2B5EF4-FFF2-40B4-BE49-F238E27FC236}">
                <a16:creationId xmlns:a16="http://schemas.microsoft.com/office/drawing/2014/main" id="{AAFD1AA9-EF7D-F643-8D77-FC687AA54979}"/>
              </a:ext>
            </a:extLst>
          </p:cNvPr>
          <p:cNvCxnSpPr/>
          <p:nvPr userDrawn="1"/>
        </p:nvCxnSpPr>
        <p:spPr>
          <a:xfrm>
            <a:off x="8071057" y="4070810"/>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3010795-4CC1-5246-A355-9B6E77D87CC0}"/>
              </a:ext>
            </a:extLst>
          </p:cNvPr>
          <p:cNvSpPr>
            <a:spLocks noGrp="1"/>
          </p:cNvSpPr>
          <p:nvPr>
            <p:ph idx="18"/>
          </p:nvPr>
        </p:nvSpPr>
        <p:spPr>
          <a:xfrm>
            <a:off x="520861" y="5184613"/>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19" name="Picture Placeholder 8">
            <a:extLst>
              <a:ext uri="{FF2B5EF4-FFF2-40B4-BE49-F238E27FC236}">
                <a16:creationId xmlns:a16="http://schemas.microsoft.com/office/drawing/2014/main" id="{44DB4D25-04F2-E44A-87DC-D306B585E1C6}"/>
              </a:ext>
            </a:extLst>
          </p:cNvPr>
          <p:cNvSpPr>
            <a:spLocks noGrp="1"/>
          </p:cNvSpPr>
          <p:nvPr>
            <p:ph type="pic" sz="quarter" idx="19"/>
          </p:nvPr>
        </p:nvSpPr>
        <p:spPr>
          <a:xfrm>
            <a:off x="515938" y="4508294"/>
            <a:ext cx="623311" cy="623311"/>
          </a:xfrm>
          <a:noFill/>
        </p:spPr>
        <p:txBody>
          <a:bodyPr anchor="ctr"/>
          <a:lstStyle>
            <a:lvl1pPr algn="ctr">
              <a:defRPr sz="900"/>
            </a:lvl1pPr>
          </a:lstStyle>
          <a:p>
            <a:endParaRPr lang="en-US"/>
          </a:p>
        </p:txBody>
      </p:sp>
      <p:cxnSp>
        <p:nvCxnSpPr>
          <p:cNvPr id="20" name="Straight Connector 19">
            <a:extLst>
              <a:ext uri="{FF2B5EF4-FFF2-40B4-BE49-F238E27FC236}">
                <a16:creationId xmlns:a16="http://schemas.microsoft.com/office/drawing/2014/main" id="{DB9B97DC-D35E-764A-B083-5BC0C3AC8E21}"/>
              </a:ext>
            </a:extLst>
          </p:cNvPr>
          <p:cNvCxnSpPr/>
          <p:nvPr userDrawn="1"/>
        </p:nvCxnSpPr>
        <p:spPr>
          <a:xfrm>
            <a:off x="515938" y="6085141"/>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2DE5BE26-4C9C-6B47-8BE1-7C17ABD74BDB}"/>
              </a:ext>
            </a:extLst>
          </p:cNvPr>
          <p:cNvSpPr>
            <a:spLocks noGrp="1"/>
          </p:cNvSpPr>
          <p:nvPr>
            <p:ph idx="20"/>
          </p:nvPr>
        </p:nvSpPr>
        <p:spPr>
          <a:xfrm>
            <a:off x="4299111" y="5184613"/>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22" name="Picture Placeholder 8">
            <a:extLst>
              <a:ext uri="{FF2B5EF4-FFF2-40B4-BE49-F238E27FC236}">
                <a16:creationId xmlns:a16="http://schemas.microsoft.com/office/drawing/2014/main" id="{0676C432-6509-CD4C-9646-43A7D351015F}"/>
              </a:ext>
            </a:extLst>
          </p:cNvPr>
          <p:cNvSpPr>
            <a:spLocks noGrp="1"/>
          </p:cNvSpPr>
          <p:nvPr>
            <p:ph type="pic" sz="quarter" idx="21"/>
          </p:nvPr>
        </p:nvSpPr>
        <p:spPr>
          <a:xfrm>
            <a:off x="4294188" y="4508294"/>
            <a:ext cx="623311" cy="623311"/>
          </a:xfrm>
          <a:noFill/>
        </p:spPr>
        <p:txBody>
          <a:bodyPr anchor="ctr"/>
          <a:lstStyle>
            <a:lvl1pPr algn="ctr">
              <a:defRPr sz="900"/>
            </a:lvl1pPr>
          </a:lstStyle>
          <a:p>
            <a:endParaRPr lang="en-US"/>
          </a:p>
        </p:txBody>
      </p:sp>
      <p:cxnSp>
        <p:nvCxnSpPr>
          <p:cNvPr id="23" name="Straight Connector 22">
            <a:extLst>
              <a:ext uri="{FF2B5EF4-FFF2-40B4-BE49-F238E27FC236}">
                <a16:creationId xmlns:a16="http://schemas.microsoft.com/office/drawing/2014/main" id="{85B603FB-EC3F-7C4E-9F1D-CA1160A2EA47}"/>
              </a:ext>
            </a:extLst>
          </p:cNvPr>
          <p:cNvCxnSpPr/>
          <p:nvPr userDrawn="1"/>
        </p:nvCxnSpPr>
        <p:spPr>
          <a:xfrm>
            <a:off x="4294188" y="6085141"/>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DBB51905-84C5-C64F-9307-A65B2815D931}"/>
              </a:ext>
            </a:extLst>
          </p:cNvPr>
          <p:cNvSpPr>
            <a:spLocks noGrp="1"/>
          </p:cNvSpPr>
          <p:nvPr>
            <p:ph idx="22"/>
          </p:nvPr>
        </p:nvSpPr>
        <p:spPr>
          <a:xfrm>
            <a:off x="8075980" y="5184613"/>
            <a:ext cx="3593939" cy="831272"/>
          </a:xfrm>
        </p:spPr>
        <p:txBody>
          <a:bodyPr/>
          <a:lstStyle>
            <a:lvl2pPr>
              <a:defRPr sz="1400" b="1"/>
            </a:lvl2pPr>
          </a:lstStyle>
          <a:p>
            <a:pPr lvl="0"/>
            <a:r>
              <a:rPr lang="en-GB"/>
              <a:t>Click to edit Master text styles</a:t>
            </a:r>
          </a:p>
          <a:p>
            <a:pPr lvl="1"/>
            <a:r>
              <a:rPr lang="en-GB"/>
              <a:t>Second level</a:t>
            </a:r>
            <a:endParaRPr lang="en-US"/>
          </a:p>
        </p:txBody>
      </p:sp>
      <p:sp>
        <p:nvSpPr>
          <p:cNvPr id="25" name="Picture Placeholder 8">
            <a:extLst>
              <a:ext uri="{FF2B5EF4-FFF2-40B4-BE49-F238E27FC236}">
                <a16:creationId xmlns:a16="http://schemas.microsoft.com/office/drawing/2014/main" id="{0CAB692C-68BC-FF4B-A40B-B3D832D4602E}"/>
              </a:ext>
            </a:extLst>
          </p:cNvPr>
          <p:cNvSpPr>
            <a:spLocks noGrp="1"/>
          </p:cNvSpPr>
          <p:nvPr>
            <p:ph type="pic" sz="quarter" idx="23"/>
          </p:nvPr>
        </p:nvSpPr>
        <p:spPr>
          <a:xfrm>
            <a:off x="8071057" y="4508294"/>
            <a:ext cx="623311" cy="623311"/>
          </a:xfrm>
          <a:noFill/>
        </p:spPr>
        <p:txBody>
          <a:bodyPr anchor="ctr"/>
          <a:lstStyle>
            <a:lvl1pPr algn="ctr">
              <a:defRPr sz="900"/>
            </a:lvl1pPr>
          </a:lstStyle>
          <a:p>
            <a:endParaRPr lang="en-US"/>
          </a:p>
        </p:txBody>
      </p:sp>
      <p:cxnSp>
        <p:nvCxnSpPr>
          <p:cNvPr id="26" name="Straight Connector 25">
            <a:extLst>
              <a:ext uri="{FF2B5EF4-FFF2-40B4-BE49-F238E27FC236}">
                <a16:creationId xmlns:a16="http://schemas.microsoft.com/office/drawing/2014/main" id="{0A37CFE9-0E80-5142-86FD-568F389C8F54}"/>
              </a:ext>
            </a:extLst>
          </p:cNvPr>
          <p:cNvCxnSpPr/>
          <p:nvPr userDrawn="1"/>
        </p:nvCxnSpPr>
        <p:spPr>
          <a:xfrm>
            <a:off x="8071057" y="6085141"/>
            <a:ext cx="3598862"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Date Placeholder 18">
            <a:extLst>
              <a:ext uri="{FF2B5EF4-FFF2-40B4-BE49-F238E27FC236}">
                <a16:creationId xmlns:a16="http://schemas.microsoft.com/office/drawing/2014/main" id="{4372F35F-C872-474A-878F-656F9CBDBCC5}"/>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0E0BDE61-40ED-724D-9E78-3AE567703A27}" type="datetime1">
              <a:rPr lang="en-GB" smtClean="0"/>
              <a:t>08/10/2025</a:t>
            </a:fld>
            <a:endParaRPr lang="en-US"/>
          </a:p>
        </p:txBody>
      </p:sp>
    </p:spTree>
    <p:extLst>
      <p:ext uri="{BB962C8B-B14F-4D97-AF65-F5344CB8AC3E}">
        <p14:creationId xmlns:p14="http://schemas.microsoft.com/office/powerpoint/2010/main" val="319716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tisti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4A9-D4CB-6744-B672-C4593F136BA3}"/>
              </a:ext>
            </a:extLst>
          </p:cNvPr>
          <p:cNvSpPr>
            <a:spLocks noGrp="1"/>
          </p:cNvSpPr>
          <p:nvPr>
            <p:ph type="title" hasCustomPrompt="1"/>
          </p:nvPr>
        </p:nvSpPr>
        <p:spPr>
          <a:xfrm>
            <a:off x="520861" y="869357"/>
            <a:ext cx="11148852" cy="2692740"/>
          </a:xfrm>
        </p:spPr>
        <p:txBody>
          <a:bodyPr/>
          <a:lstStyle>
            <a:lvl1pPr>
              <a:lnSpc>
                <a:spcPct val="100000"/>
              </a:lnSpc>
              <a:defRPr sz="19000">
                <a:solidFill>
                  <a:schemeClr val="bg1"/>
                </a:solidFill>
              </a:defRPr>
            </a:lvl1pPr>
          </a:lstStyle>
          <a:p>
            <a:r>
              <a:rPr lang="en-GB"/>
              <a:t>Stat</a:t>
            </a:r>
            <a:endParaRPr lang="en-US"/>
          </a:p>
        </p:txBody>
      </p:sp>
      <p:sp>
        <p:nvSpPr>
          <p:cNvPr id="3" name="Content Placeholder 2">
            <a:extLst>
              <a:ext uri="{FF2B5EF4-FFF2-40B4-BE49-F238E27FC236}">
                <a16:creationId xmlns:a16="http://schemas.microsoft.com/office/drawing/2014/main" id="{A0967BEA-86EF-FB44-9BC4-794A7C6AB28F}"/>
              </a:ext>
            </a:extLst>
          </p:cNvPr>
          <p:cNvSpPr>
            <a:spLocks noGrp="1"/>
          </p:cNvSpPr>
          <p:nvPr>
            <p:ph idx="1" hasCustomPrompt="1"/>
          </p:nvPr>
        </p:nvSpPr>
        <p:spPr>
          <a:xfrm>
            <a:off x="520860" y="3776870"/>
            <a:ext cx="6926862" cy="2583523"/>
          </a:xfrm>
        </p:spPr>
        <p:txBody>
          <a:bodyPr/>
          <a:lstStyle>
            <a:lvl1pPr>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Supporting text.</a:t>
            </a:r>
          </a:p>
        </p:txBody>
      </p:sp>
      <p:sp>
        <p:nvSpPr>
          <p:cNvPr id="5" name="Footer Placeholder 4">
            <a:extLst>
              <a:ext uri="{FF2B5EF4-FFF2-40B4-BE49-F238E27FC236}">
                <a16:creationId xmlns:a16="http://schemas.microsoft.com/office/drawing/2014/main" id="{C386A48D-8F75-6A45-AA6A-CBF7F8473BCB}"/>
              </a:ext>
            </a:extLst>
          </p:cNvPr>
          <p:cNvSpPr>
            <a:spLocks noGrp="1"/>
          </p:cNvSpPr>
          <p:nvPr>
            <p:ph type="ftr" sz="quarter" idx="11"/>
          </p:nvPr>
        </p:nvSpPr>
        <p:spPr/>
        <p:txBody>
          <a:bodyPr/>
          <a:lstStyle>
            <a:lvl1pPr>
              <a:defRPr>
                <a:solidFill>
                  <a:schemeClr val="bg1"/>
                </a:solidFill>
              </a:defRPr>
            </a:lvl1pPr>
          </a:lstStyle>
          <a:p>
            <a:r>
              <a:rPr lang="en-US"/>
              <a:t>PRES NAME (EXAMPLE) </a:t>
            </a:r>
          </a:p>
        </p:txBody>
      </p:sp>
      <p:sp>
        <p:nvSpPr>
          <p:cNvPr id="6" name="Slide Number Placeholder 5">
            <a:extLst>
              <a:ext uri="{FF2B5EF4-FFF2-40B4-BE49-F238E27FC236}">
                <a16:creationId xmlns:a16="http://schemas.microsoft.com/office/drawing/2014/main" id="{5588CDCE-9D76-E242-9EFB-594968C6111A}"/>
              </a:ext>
            </a:extLst>
          </p:cNvPr>
          <p:cNvSpPr>
            <a:spLocks noGrp="1"/>
          </p:cNvSpPr>
          <p:nvPr>
            <p:ph type="sldNum" sz="quarter" idx="12"/>
          </p:nvPr>
        </p:nvSpPr>
        <p:spPr/>
        <p:txBody>
          <a:bodyPr/>
          <a:lstStyle>
            <a:lvl1pPr>
              <a:defRPr>
                <a:solidFill>
                  <a:schemeClr val="bg1"/>
                </a:solidFill>
              </a:defRPr>
            </a:lvl1pPr>
          </a:lstStyle>
          <a:p>
            <a:fld id="{FC77D9E7-D625-3740-970F-29B3D3A72437}" type="slidenum">
              <a:rPr lang="en-US" smtClean="0"/>
              <a:pPr/>
              <a:t>‹#›</a:t>
            </a:fld>
            <a:endParaRPr lang="en-US"/>
          </a:p>
        </p:txBody>
      </p:sp>
      <p:sp>
        <p:nvSpPr>
          <p:cNvPr id="8" name="Content Placeholder 2">
            <a:extLst>
              <a:ext uri="{FF2B5EF4-FFF2-40B4-BE49-F238E27FC236}">
                <a16:creationId xmlns:a16="http://schemas.microsoft.com/office/drawing/2014/main" id="{0F001A04-3FC4-B74E-813C-AE13254310E2}"/>
              </a:ext>
            </a:extLst>
          </p:cNvPr>
          <p:cNvSpPr>
            <a:spLocks noGrp="1"/>
          </p:cNvSpPr>
          <p:nvPr>
            <p:ph idx="13" hasCustomPrompt="1"/>
          </p:nvPr>
        </p:nvSpPr>
        <p:spPr>
          <a:xfrm>
            <a:off x="7618780" y="3837734"/>
            <a:ext cx="2641326" cy="2521322"/>
          </a:xfrm>
        </p:spPr>
        <p:txBody>
          <a:bodyPr/>
          <a:lstStyle>
            <a:lvl1pPr marL="12700" indent="833438">
              <a:spcBef>
                <a:spcPts val="4800"/>
              </a:spcBef>
              <a:buFont typeface="Arial" panose="020B0604020202020204" pitchFamily="34" charset="0"/>
              <a:buNone/>
              <a:tabLst/>
              <a:defRPr sz="1600" b="0">
                <a:solidFill>
                  <a:schemeClr val="bg1"/>
                </a:solidFill>
              </a:defRPr>
            </a:lvl1pPr>
            <a:lvl2pPr marL="368300" indent="0">
              <a:buFont typeface="Arial" panose="020B0604020202020204" pitchFamily="34" charset="0"/>
              <a:buNone/>
              <a:tabLst/>
              <a:defRPr sz="1400" b="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Bullet Point</a:t>
            </a:r>
          </a:p>
        </p:txBody>
      </p:sp>
      <p:sp>
        <p:nvSpPr>
          <p:cNvPr id="9" name="Date Placeholder 18">
            <a:extLst>
              <a:ext uri="{FF2B5EF4-FFF2-40B4-BE49-F238E27FC236}">
                <a16:creationId xmlns:a16="http://schemas.microsoft.com/office/drawing/2014/main" id="{D35525AE-5B41-5B40-A3D7-B1591C52397B}"/>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sng" cap="all" baseline="0">
                <a:solidFill>
                  <a:schemeClr val="bg1"/>
                </a:solidFill>
              </a:defRPr>
            </a:lvl1pPr>
          </a:lstStyle>
          <a:p>
            <a:fld id="{37043F67-660D-BB48-B4D4-57F100482C8A}" type="datetime1">
              <a:rPr lang="en-GB" smtClean="0"/>
              <a:t>08/10/2025</a:t>
            </a:fld>
            <a:endParaRPr lang="en-US"/>
          </a:p>
        </p:txBody>
      </p:sp>
      <p:sp>
        <p:nvSpPr>
          <p:cNvPr id="10" name="TextBox 9">
            <a:extLst>
              <a:ext uri="{FF2B5EF4-FFF2-40B4-BE49-F238E27FC236}">
                <a16:creationId xmlns:a16="http://schemas.microsoft.com/office/drawing/2014/main" id="{50C52211-8371-7E40-830C-C743BAEED331}"/>
              </a:ext>
            </a:extLst>
          </p:cNvPr>
          <p:cNvSpPr txBox="1"/>
          <p:nvPr userDrawn="1"/>
        </p:nvSpPr>
        <p:spPr>
          <a:xfrm>
            <a:off x="7618779" y="3815037"/>
            <a:ext cx="795130" cy="279885"/>
          </a:xfrm>
          <a:prstGeom prst="rect">
            <a:avLst/>
          </a:prstGeom>
          <a:noFill/>
        </p:spPr>
        <p:txBody>
          <a:bodyPr wrap="square" lIns="0" tIns="0" rIns="0" bIns="0" rtlCol="0">
            <a:spAutoFit/>
          </a:bodyPr>
          <a:lstStyle/>
          <a:p>
            <a:r>
              <a:rPr lang="en-US" sz="1600" b="1"/>
              <a:t>Source</a:t>
            </a:r>
            <a:r>
              <a:rPr lang="en-US" b="1"/>
              <a:t>:</a:t>
            </a:r>
          </a:p>
        </p:txBody>
      </p:sp>
      <p:pic>
        <p:nvPicPr>
          <p:cNvPr id="12" name="Picture 11" descr="Text&#10;&#10;Description automatically generated with low confidence">
            <a:extLst>
              <a:ext uri="{FF2B5EF4-FFF2-40B4-BE49-F238E27FC236}">
                <a16:creationId xmlns:a16="http://schemas.microsoft.com/office/drawing/2014/main" id="{9DF30DA0-DB9A-904B-BC0A-4037DDF728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50258" y="164239"/>
            <a:ext cx="1969857" cy="819149"/>
          </a:xfrm>
          <a:prstGeom prst="rect">
            <a:avLst/>
          </a:prstGeom>
        </p:spPr>
      </p:pic>
    </p:spTree>
    <p:extLst>
      <p:ext uri="{BB962C8B-B14F-4D97-AF65-F5344CB8AC3E}">
        <p14:creationId xmlns:p14="http://schemas.microsoft.com/office/powerpoint/2010/main" val="1350237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1F04-A1B3-D149-ABA5-752927BDBEED}"/>
              </a:ext>
            </a:extLst>
          </p:cNvPr>
          <p:cNvSpPr>
            <a:spLocks noGrp="1"/>
          </p:cNvSpPr>
          <p:nvPr>
            <p:ph type="title"/>
          </p:nvPr>
        </p:nvSpPr>
        <p:spPr>
          <a:xfrm>
            <a:off x="515938" y="2844799"/>
            <a:ext cx="7377112" cy="1260619"/>
          </a:xfrm>
        </p:spPr>
        <p:txBody>
          <a:bodyPr anchor="t" anchorCtr="0"/>
          <a:lstStyle>
            <a:lvl1pPr>
              <a:defRPr sz="48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5E73D65-1C61-E849-A34F-56570F637ED1}"/>
              </a:ext>
            </a:extLst>
          </p:cNvPr>
          <p:cNvSpPr>
            <a:spLocks noGrp="1"/>
          </p:cNvSpPr>
          <p:nvPr>
            <p:ph type="body" idx="1"/>
          </p:nvPr>
        </p:nvSpPr>
        <p:spPr>
          <a:xfrm>
            <a:off x="515938" y="4397587"/>
            <a:ext cx="7377112" cy="1692064"/>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738AA865-DCE4-214E-B726-EE54618229EE}"/>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6" name="Slide Number Placeholder 5">
            <a:extLst>
              <a:ext uri="{FF2B5EF4-FFF2-40B4-BE49-F238E27FC236}">
                <a16:creationId xmlns:a16="http://schemas.microsoft.com/office/drawing/2014/main" id="{2A718764-5057-9F4D-8C98-8677F1859A2F}"/>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7" name="Date Placeholder 18">
            <a:extLst>
              <a:ext uri="{FF2B5EF4-FFF2-40B4-BE49-F238E27FC236}">
                <a16:creationId xmlns:a16="http://schemas.microsoft.com/office/drawing/2014/main" id="{2CE34278-E983-024C-AF7F-C4B371081D75}"/>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A2EE2651-1C33-4242-9ACF-A09BEDB61D98}" type="datetime1">
              <a:rPr lang="en-GB" smtClean="0"/>
              <a:t>08/10/2025</a:t>
            </a:fld>
            <a:endParaRPr lang="en-US"/>
          </a:p>
        </p:txBody>
      </p:sp>
    </p:spTree>
    <p:extLst>
      <p:ext uri="{BB962C8B-B14F-4D97-AF65-F5344CB8AC3E}">
        <p14:creationId xmlns:p14="http://schemas.microsoft.com/office/powerpoint/2010/main" val="2869682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A197-113A-9442-8919-4EBE65CC3570}"/>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81278057-CA5F-254C-91B7-2862EBA0E979}"/>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5" name="Slide Number Placeholder 4">
            <a:extLst>
              <a:ext uri="{FF2B5EF4-FFF2-40B4-BE49-F238E27FC236}">
                <a16:creationId xmlns:a16="http://schemas.microsoft.com/office/drawing/2014/main" id="{CFB48546-6EBB-D243-ADC1-D688B8FB1DF0}"/>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6" name="Date Placeholder 18">
            <a:extLst>
              <a:ext uri="{FF2B5EF4-FFF2-40B4-BE49-F238E27FC236}">
                <a16:creationId xmlns:a16="http://schemas.microsoft.com/office/drawing/2014/main" id="{DB8398D6-49C0-DA41-BE4B-EB613413F028}"/>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59BA553C-5C9E-F346-B099-97061C7D5C0D}" type="datetime1">
              <a:rPr lang="en-GB" smtClean="0"/>
              <a:t>08/10/2025</a:t>
            </a:fld>
            <a:endParaRPr lang="en-US"/>
          </a:p>
        </p:txBody>
      </p:sp>
    </p:spTree>
    <p:extLst>
      <p:ext uri="{BB962C8B-B14F-4D97-AF65-F5344CB8AC3E}">
        <p14:creationId xmlns:p14="http://schemas.microsoft.com/office/powerpoint/2010/main" val="2586689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9D6128-8448-3D4A-B412-BFD066A5523F}"/>
              </a:ext>
            </a:extLst>
          </p:cNvPr>
          <p:cNvSpPr>
            <a:spLocks noGrp="1"/>
          </p:cNvSpPr>
          <p:nvPr>
            <p:ph type="ftr" sz="quarter" idx="11"/>
          </p:nvPr>
        </p:nvSpPr>
        <p:spPr/>
        <p:txBody>
          <a:bodyPr/>
          <a:lstStyle>
            <a:lvl1pPr>
              <a:defRPr>
                <a:solidFill>
                  <a:schemeClr val="tx1"/>
                </a:solidFill>
              </a:defRPr>
            </a:lvl1pPr>
          </a:lstStyle>
          <a:p>
            <a:r>
              <a:rPr lang="en-US"/>
              <a:t>PRES NAME (EXAMPLE) </a:t>
            </a:r>
          </a:p>
        </p:txBody>
      </p:sp>
      <p:sp>
        <p:nvSpPr>
          <p:cNvPr id="4" name="Slide Number Placeholder 3">
            <a:extLst>
              <a:ext uri="{FF2B5EF4-FFF2-40B4-BE49-F238E27FC236}">
                <a16:creationId xmlns:a16="http://schemas.microsoft.com/office/drawing/2014/main" id="{F93EB8A8-147F-AB4A-8FE8-73B8B31A5FFE}"/>
              </a:ext>
            </a:extLst>
          </p:cNvPr>
          <p:cNvSpPr>
            <a:spLocks noGrp="1"/>
          </p:cNvSpPr>
          <p:nvPr>
            <p:ph type="sldNum" sz="quarter" idx="12"/>
          </p:nvPr>
        </p:nvSpPr>
        <p:spPr/>
        <p:txBody>
          <a:bodyPr/>
          <a:lstStyle/>
          <a:p>
            <a:fld id="{FC77D9E7-D625-3740-970F-29B3D3A72437}" type="slidenum">
              <a:rPr lang="en-US" smtClean="0"/>
              <a:t>‹#›</a:t>
            </a:fld>
            <a:endParaRPr lang="en-US"/>
          </a:p>
        </p:txBody>
      </p:sp>
      <p:sp>
        <p:nvSpPr>
          <p:cNvPr id="5" name="Date Placeholder 18">
            <a:extLst>
              <a:ext uri="{FF2B5EF4-FFF2-40B4-BE49-F238E27FC236}">
                <a16:creationId xmlns:a16="http://schemas.microsoft.com/office/drawing/2014/main" id="{07612095-6A55-6E49-AE3D-D0C1B992D7CA}"/>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834CBE4E-D13C-4B48-9F71-D2E4BD0A73F2}" type="datetime1">
              <a:rPr lang="en-GB" smtClean="0"/>
              <a:t>08/10/2025</a:t>
            </a:fld>
            <a:endParaRPr lang="en-US"/>
          </a:p>
        </p:txBody>
      </p:sp>
    </p:spTree>
    <p:extLst>
      <p:ext uri="{BB962C8B-B14F-4D97-AF65-F5344CB8AC3E}">
        <p14:creationId xmlns:p14="http://schemas.microsoft.com/office/powerpoint/2010/main" val="214318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967BEA-86EF-FB44-9BC4-794A7C6AB28F}"/>
              </a:ext>
            </a:extLst>
          </p:cNvPr>
          <p:cNvSpPr>
            <a:spLocks noGrp="1"/>
          </p:cNvSpPr>
          <p:nvPr>
            <p:ph idx="1" hasCustomPrompt="1"/>
          </p:nvPr>
        </p:nvSpPr>
        <p:spPr>
          <a:xfrm>
            <a:off x="7050155" y="2875722"/>
            <a:ext cx="4619558" cy="318052"/>
          </a:xfrm>
        </p:spPr>
        <p:txBody>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Website address</a:t>
            </a:r>
          </a:p>
        </p:txBody>
      </p:sp>
      <p:sp>
        <p:nvSpPr>
          <p:cNvPr id="10" name="Content Placeholder 2">
            <a:extLst>
              <a:ext uri="{FF2B5EF4-FFF2-40B4-BE49-F238E27FC236}">
                <a16:creationId xmlns:a16="http://schemas.microsoft.com/office/drawing/2014/main" id="{3237B7F6-43B5-CA4D-8377-F277382F6E6C}"/>
              </a:ext>
            </a:extLst>
          </p:cNvPr>
          <p:cNvSpPr>
            <a:spLocks noGrp="1"/>
          </p:cNvSpPr>
          <p:nvPr>
            <p:ph idx="14" hasCustomPrompt="1"/>
          </p:nvPr>
        </p:nvSpPr>
        <p:spPr>
          <a:xfrm>
            <a:off x="7050155" y="3317841"/>
            <a:ext cx="4619558" cy="318052"/>
          </a:xfrm>
        </p:spPr>
        <p:txBody>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address</a:t>
            </a:r>
          </a:p>
        </p:txBody>
      </p:sp>
      <p:sp>
        <p:nvSpPr>
          <p:cNvPr id="11" name="Content Placeholder 2">
            <a:extLst>
              <a:ext uri="{FF2B5EF4-FFF2-40B4-BE49-F238E27FC236}">
                <a16:creationId xmlns:a16="http://schemas.microsoft.com/office/drawing/2014/main" id="{7EE1C6CE-547F-784F-8212-ADA96A06F804}"/>
              </a:ext>
            </a:extLst>
          </p:cNvPr>
          <p:cNvSpPr>
            <a:spLocks noGrp="1"/>
          </p:cNvSpPr>
          <p:nvPr>
            <p:ph idx="15" hasCustomPrompt="1"/>
          </p:nvPr>
        </p:nvSpPr>
        <p:spPr>
          <a:xfrm>
            <a:off x="7050155" y="3759961"/>
            <a:ext cx="4619558" cy="318052"/>
          </a:xfrm>
        </p:spPr>
        <p:txBody>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Twitter link</a:t>
            </a:r>
          </a:p>
        </p:txBody>
      </p:sp>
      <p:pic>
        <p:nvPicPr>
          <p:cNvPr id="13" name="Picture 12" descr="Text&#10;&#10;Description automatically generated">
            <a:extLst>
              <a:ext uri="{FF2B5EF4-FFF2-40B4-BE49-F238E27FC236}">
                <a16:creationId xmlns:a16="http://schemas.microsoft.com/office/drawing/2014/main" id="{2791141A-4AE1-4745-8822-A6A5A3FFFD0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2512" y="2564694"/>
            <a:ext cx="4139213" cy="1728611"/>
          </a:xfrm>
          <a:prstGeom prst="rect">
            <a:avLst/>
          </a:prstGeom>
        </p:spPr>
      </p:pic>
      <p:pic>
        <p:nvPicPr>
          <p:cNvPr id="17" name="Picture 16" descr="A picture containing ax, clipart&#10;&#10;Description automatically generated">
            <a:extLst>
              <a:ext uri="{FF2B5EF4-FFF2-40B4-BE49-F238E27FC236}">
                <a16:creationId xmlns:a16="http://schemas.microsoft.com/office/drawing/2014/main" id="{868AB9C4-38AF-2644-B274-21951672E6A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676094" y="3767877"/>
            <a:ext cx="262867" cy="214444"/>
          </a:xfrm>
          <a:prstGeom prst="rect">
            <a:avLst/>
          </a:prstGeom>
        </p:spPr>
      </p:pic>
      <p:pic>
        <p:nvPicPr>
          <p:cNvPr id="19" name="Picture 18" descr="Icon&#10;&#10;Description automatically generated">
            <a:extLst>
              <a:ext uri="{FF2B5EF4-FFF2-40B4-BE49-F238E27FC236}">
                <a16:creationId xmlns:a16="http://schemas.microsoft.com/office/drawing/2014/main" id="{0FDFF904-2AEB-454E-910A-FE17ACEA5E7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693819" y="2842170"/>
            <a:ext cx="227419" cy="257343"/>
          </a:xfrm>
          <a:prstGeom prst="rect">
            <a:avLst/>
          </a:prstGeom>
        </p:spPr>
      </p:pic>
      <p:pic>
        <p:nvPicPr>
          <p:cNvPr id="21" name="Picture 20" descr="Icon&#10;&#10;Description automatically generated">
            <a:extLst>
              <a:ext uri="{FF2B5EF4-FFF2-40B4-BE49-F238E27FC236}">
                <a16:creationId xmlns:a16="http://schemas.microsoft.com/office/drawing/2014/main" id="{CBC1093C-18EA-A54C-B4BB-1916FBF1CB4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677421" y="3332683"/>
            <a:ext cx="262867" cy="184717"/>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07FF9CB8-EA2D-284F-8D1B-5EB004BDED90}"/>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850258" y="164239"/>
            <a:ext cx="1969857" cy="819149"/>
          </a:xfrm>
          <a:prstGeom prst="rect">
            <a:avLst/>
          </a:prstGeom>
        </p:spPr>
      </p:pic>
    </p:spTree>
    <p:extLst>
      <p:ext uri="{BB962C8B-B14F-4D97-AF65-F5344CB8AC3E}">
        <p14:creationId xmlns:p14="http://schemas.microsoft.com/office/powerpoint/2010/main" val="809707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3251" y="539751"/>
            <a:ext cx="10985600" cy="716800"/>
          </a:xfrm>
          <a:prstGeom prst="rect">
            <a:avLst/>
          </a:prstGeom>
          <a:noFill/>
          <a:ln>
            <a:noFill/>
          </a:ln>
        </p:spPr>
        <p:txBody>
          <a:bodyPr spcFirstLastPara="1" wrap="square" lIns="38100" tIns="38100" rIns="38100" bIns="38100" anchor="t" anchorCtr="0">
            <a:normAutofit/>
          </a:bodyPr>
          <a:lstStyle>
            <a:lvl1pPr lvl="0" algn="l">
              <a:lnSpc>
                <a:spcPct val="80000"/>
              </a:lnSpc>
              <a:spcBef>
                <a:spcPts val="0"/>
              </a:spcBef>
              <a:spcAft>
                <a:spcPts val="0"/>
              </a:spcAft>
              <a:buSzPts val="6400"/>
              <a:buNone/>
              <a:defRPr/>
            </a:lvl1pPr>
            <a:lvl2pPr lvl="1" algn="l">
              <a:lnSpc>
                <a:spcPct val="80000"/>
              </a:lnSpc>
              <a:spcBef>
                <a:spcPts val="0"/>
              </a:spcBef>
              <a:spcAft>
                <a:spcPts val="0"/>
              </a:spcAft>
              <a:buSzPts val="6400"/>
              <a:buNone/>
              <a:defRPr/>
            </a:lvl2pPr>
            <a:lvl3pPr lvl="2" algn="l">
              <a:lnSpc>
                <a:spcPct val="80000"/>
              </a:lnSpc>
              <a:spcBef>
                <a:spcPts val="0"/>
              </a:spcBef>
              <a:spcAft>
                <a:spcPts val="0"/>
              </a:spcAft>
              <a:buSzPts val="6400"/>
              <a:buNone/>
              <a:defRPr/>
            </a:lvl3pPr>
            <a:lvl4pPr lvl="3" algn="l">
              <a:lnSpc>
                <a:spcPct val="80000"/>
              </a:lnSpc>
              <a:spcBef>
                <a:spcPts val="0"/>
              </a:spcBef>
              <a:spcAft>
                <a:spcPts val="0"/>
              </a:spcAft>
              <a:buSzPts val="6400"/>
              <a:buNone/>
              <a:defRPr/>
            </a:lvl4pPr>
            <a:lvl5pPr lvl="4" algn="l">
              <a:lnSpc>
                <a:spcPct val="80000"/>
              </a:lnSpc>
              <a:spcBef>
                <a:spcPts val="0"/>
              </a:spcBef>
              <a:spcAft>
                <a:spcPts val="0"/>
              </a:spcAft>
              <a:buSzPts val="6400"/>
              <a:buNone/>
              <a:defRPr/>
            </a:lvl5pPr>
            <a:lvl6pPr lvl="5" algn="l">
              <a:lnSpc>
                <a:spcPct val="80000"/>
              </a:lnSpc>
              <a:spcBef>
                <a:spcPts val="0"/>
              </a:spcBef>
              <a:spcAft>
                <a:spcPts val="0"/>
              </a:spcAft>
              <a:buSzPts val="6400"/>
              <a:buNone/>
              <a:defRPr/>
            </a:lvl6pPr>
            <a:lvl7pPr lvl="6" algn="l">
              <a:lnSpc>
                <a:spcPct val="80000"/>
              </a:lnSpc>
              <a:spcBef>
                <a:spcPts val="0"/>
              </a:spcBef>
              <a:spcAft>
                <a:spcPts val="0"/>
              </a:spcAft>
              <a:buSzPts val="6400"/>
              <a:buNone/>
              <a:defRPr/>
            </a:lvl7pPr>
            <a:lvl8pPr lvl="7" algn="l">
              <a:lnSpc>
                <a:spcPct val="80000"/>
              </a:lnSpc>
              <a:spcBef>
                <a:spcPts val="0"/>
              </a:spcBef>
              <a:spcAft>
                <a:spcPts val="0"/>
              </a:spcAft>
              <a:buSzPts val="6400"/>
              <a:buNone/>
              <a:defRPr/>
            </a:lvl8pPr>
            <a:lvl9pPr lvl="8" algn="l">
              <a:lnSpc>
                <a:spcPct val="80000"/>
              </a:lnSpc>
              <a:spcBef>
                <a:spcPts val="0"/>
              </a:spcBef>
              <a:spcAft>
                <a:spcPts val="0"/>
              </a:spcAft>
              <a:buSzPts val="6400"/>
              <a:buNone/>
              <a:defRPr/>
            </a:lvl9pPr>
          </a:lstStyle>
          <a:p>
            <a:endParaRPr/>
          </a:p>
        </p:txBody>
      </p:sp>
      <p:sp>
        <p:nvSpPr>
          <p:cNvPr id="52" name="Google Shape;52;p13"/>
          <p:cNvSpPr txBox="1">
            <a:spLocks noGrp="1"/>
          </p:cNvSpPr>
          <p:nvPr>
            <p:ph type="body" idx="1"/>
          </p:nvPr>
        </p:nvSpPr>
        <p:spPr>
          <a:xfrm>
            <a:off x="603251" y="2124252"/>
            <a:ext cx="10985600" cy="4128000"/>
          </a:xfrm>
          <a:prstGeom prst="rect">
            <a:avLst/>
          </a:prstGeom>
          <a:noFill/>
          <a:ln>
            <a:noFill/>
          </a:ln>
        </p:spPr>
        <p:txBody>
          <a:bodyPr spcFirstLastPara="1" wrap="square" lIns="38100" tIns="38100" rIns="38100" bIns="38100" anchor="t" anchorCtr="0">
            <a:normAutofit/>
          </a:bodyPr>
          <a:lstStyle>
            <a:lvl1pPr marL="609585" lvl="0" indent="-677316" algn="l">
              <a:lnSpc>
                <a:spcPct val="90000"/>
              </a:lnSpc>
              <a:spcBef>
                <a:spcPts val="4533"/>
              </a:spcBef>
              <a:spcAft>
                <a:spcPts val="0"/>
              </a:spcAft>
              <a:buSzPts val="4400"/>
              <a:buChar char="●"/>
              <a:defRPr/>
            </a:lvl1pPr>
            <a:lvl2pPr marL="1219170" lvl="1" indent="-677316" algn="l">
              <a:lnSpc>
                <a:spcPct val="90000"/>
              </a:lnSpc>
              <a:spcBef>
                <a:spcPts val="4533"/>
              </a:spcBef>
              <a:spcAft>
                <a:spcPts val="0"/>
              </a:spcAft>
              <a:buSzPts val="4400"/>
              <a:buChar char="○"/>
              <a:defRPr/>
            </a:lvl2pPr>
            <a:lvl3pPr marL="1828754" lvl="2" indent="-677316" algn="l">
              <a:lnSpc>
                <a:spcPct val="90000"/>
              </a:lnSpc>
              <a:spcBef>
                <a:spcPts val="4533"/>
              </a:spcBef>
              <a:spcAft>
                <a:spcPts val="0"/>
              </a:spcAft>
              <a:buSzPts val="4400"/>
              <a:buChar char="■"/>
              <a:defRPr/>
            </a:lvl3pPr>
            <a:lvl4pPr marL="2438339" lvl="3" indent="-677316" algn="l">
              <a:lnSpc>
                <a:spcPct val="90000"/>
              </a:lnSpc>
              <a:spcBef>
                <a:spcPts val="4533"/>
              </a:spcBef>
              <a:spcAft>
                <a:spcPts val="0"/>
              </a:spcAft>
              <a:buSzPts val="4400"/>
              <a:buChar char="●"/>
              <a:defRPr/>
            </a:lvl4pPr>
            <a:lvl5pPr marL="3047924" lvl="4" indent="-677316" algn="l">
              <a:lnSpc>
                <a:spcPct val="90000"/>
              </a:lnSpc>
              <a:spcBef>
                <a:spcPts val="4533"/>
              </a:spcBef>
              <a:spcAft>
                <a:spcPts val="0"/>
              </a:spcAft>
              <a:buSzPts val="4400"/>
              <a:buChar char="○"/>
              <a:defRPr/>
            </a:lvl5pPr>
            <a:lvl6pPr marL="3657509" lvl="5" indent="-677316" algn="l">
              <a:lnSpc>
                <a:spcPct val="90000"/>
              </a:lnSpc>
              <a:spcBef>
                <a:spcPts val="4533"/>
              </a:spcBef>
              <a:spcAft>
                <a:spcPts val="0"/>
              </a:spcAft>
              <a:buSzPts val="4400"/>
              <a:buChar char="■"/>
              <a:defRPr/>
            </a:lvl6pPr>
            <a:lvl7pPr marL="4267093" lvl="6" indent="-677316" algn="l">
              <a:lnSpc>
                <a:spcPct val="90000"/>
              </a:lnSpc>
              <a:spcBef>
                <a:spcPts val="4533"/>
              </a:spcBef>
              <a:spcAft>
                <a:spcPts val="0"/>
              </a:spcAft>
              <a:buSzPts val="4400"/>
              <a:buChar char="●"/>
              <a:defRPr/>
            </a:lvl7pPr>
            <a:lvl8pPr marL="4876678" lvl="7" indent="-677316" algn="l">
              <a:lnSpc>
                <a:spcPct val="90000"/>
              </a:lnSpc>
              <a:spcBef>
                <a:spcPts val="4533"/>
              </a:spcBef>
              <a:spcAft>
                <a:spcPts val="0"/>
              </a:spcAft>
              <a:buSzPts val="4400"/>
              <a:buChar char="○"/>
              <a:defRPr/>
            </a:lvl8pPr>
            <a:lvl9pPr marL="5486263" lvl="8" indent="-677316" algn="l">
              <a:lnSpc>
                <a:spcPct val="90000"/>
              </a:lnSpc>
              <a:spcBef>
                <a:spcPts val="4533"/>
              </a:spcBef>
              <a:spcAft>
                <a:spcPts val="0"/>
              </a:spcAft>
              <a:buSzPts val="4400"/>
              <a:buChar char="■"/>
              <a:defRPr/>
            </a:lvl9pPr>
          </a:lstStyle>
          <a:p>
            <a:endParaRPr/>
          </a:p>
        </p:txBody>
      </p:sp>
      <p:sp>
        <p:nvSpPr>
          <p:cNvPr id="53" name="Google Shape;53;p13"/>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Arial"/>
                <a:ea typeface="Arial"/>
                <a:cs typeface="Arial"/>
                <a:sym typeface="Arial"/>
              </a:defRPr>
            </a:lvl1pPr>
            <a:lvl2pPr marR="0" lvl="1" algn="l">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Arial"/>
                <a:ea typeface="Arial"/>
                <a:cs typeface="Arial"/>
                <a:sym typeface="Arial"/>
              </a:defRPr>
            </a:lvl1pPr>
            <a:lvl2pPr marR="0" lvl="1" algn="l">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000751" y="5825404"/>
            <a:ext cx="184400" cy="692305"/>
          </a:xfrm>
          <a:prstGeom prst="rect">
            <a:avLst/>
          </a:prstGeom>
          <a:noFill/>
          <a:ln>
            <a:noFill/>
          </a:ln>
        </p:spPr>
        <p:txBody>
          <a:bodyPr spcFirstLastPara="1" wrap="square" lIns="38100" tIns="38100" rIns="38100" bIns="38100" anchor="b" anchorCtr="0">
            <a:spAutoFit/>
          </a:bodyPr>
          <a:lstStyle>
            <a:lvl1pPr marL="0" marR="0" lvl="0" indent="0" algn="ctr">
              <a:lnSpc>
                <a:spcPct val="100000"/>
              </a:lnSpc>
              <a:spcBef>
                <a:spcPts val="0"/>
              </a:spcBef>
              <a:spcAft>
                <a:spcPts val="0"/>
              </a:spcAft>
              <a:buClr>
                <a:srgbClr val="000000"/>
              </a:buClr>
              <a:buSzPts val="1400"/>
              <a:buFont typeface="Helvetica Neue"/>
              <a:buNone/>
              <a:defRPr/>
            </a:lvl1pPr>
            <a:lvl2pPr marL="0" marR="0" lvl="1" indent="0" algn="ctr">
              <a:lnSpc>
                <a:spcPct val="100000"/>
              </a:lnSpc>
              <a:spcBef>
                <a:spcPts val="0"/>
              </a:spcBef>
              <a:spcAft>
                <a:spcPts val="0"/>
              </a:spcAft>
              <a:buClr>
                <a:srgbClr val="000000"/>
              </a:buClr>
              <a:buSzPts val="1400"/>
              <a:buFont typeface="Helvetica Neue"/>
              <a:buNone/>
              <a:defRPr/>
            </a:lvl2pPr>
            <a:lvl3pPr marL="0" marR="0" lvl="2" indent="0" algn="ctr">
              <a:lnSpc>
                <a:spcPct val="100000"/>
              </a:lnSpc>
              <a:spcBef>
                <a:spcPts val="0"/>
              </a:spcBef>
              <a:spcAft>
                <a:spcPts val="0"/>
              </a:spcAft>
              <a:buClr>
                <a:srgbClr val="000000"/>
              </a:buClr>
              <a:buSzPts val="1400"/>
              <a:buFont typeface="Helvetica Neue"/>
              <a:buNone/>
              <a:defRPr/>
            </a:lvl3pPr>
            <a:lvl4pPr marL="0" marR="0" lvl="3" indent="0" algn="ctr">
              <a:lnSpc>
                <a:spcPct val="100000"/>
              </a:lnSpc>
              <a:spcBef>
                <a:spcPts val="0"/>
              </a:spcBef>
              <a:spcAft>
                <a:spcPts val="0"/>
              </a:spcAft>
              <a:buClr>
                <a:srgbClr val="000000"/>
              </a:buClr>
              <a:buSzPts val="1400"/>
              <a:buFont typeface="Helvetica Neue"/>
              <a:buNone/>
              <a:defRPr/>
            </a:lvl4pPr>
            <a:lvl5pPr marL="0" marR="0" lvl="4" indent="0" algn="ctr">
              <a:lnSpc>
                <a:spcPct val="100000"/>
              </a:lnSpc>
              <a:spcBef>
                <a:spcPts val="0"/>
              </a:spcBef>
              <a:spcAft>
                <a:spcPts val="0"/>
              </a:spcAft>
              <a:buClr>
                <a:srgbClr val="000000"/>
              </a:buClr>
              <a:buSzPts val="1400"/>
              <a:buFont typeface="Helvetica Neue"/>
              <a:buNone/>
              <a:defRPr/>
            </a:lvl5pPr>
            <a:lvl6pPr marL="0" marR="0" lvl="5" indent="0" algn="ctr">
              <a:lnSpc>
                <a:spcPct val="100000"/>
              </a:lnSpc>
              <a:spcBef>
                <a:spcPts val="0"/>
              </a:spcBef>
              <a:spcAft>
                <a:spcPts val="0"/>
              </a:spcAft>
              <a:buClr>
                <a:srgbClr val="000000"/>
              </a:buClr>
              <a:buSzPts val="1400"/>
              <a:buFont typeface="Helvetica Neue"/>
              <a:buNone/>
              <a:defRPr/>
            </a:lvl6pPr>
            <a:lvl7pPr marL="0" marR="0" lvl="6" indent="0" algn="ctr">
              <a:lnSpc>
                <a:spcPct val="100000"/>
              </a:lnSpc>
              <a:spcBef>
                <a:spcPts val="0"/>
              </a:spcBef>
              <a:spcAft>
                <a:spcPts val="0"/>
              </a:spcAft>
              <a:buClr>
                <a:srgbClr val="000000"/>
              </a:buClr>
              <a:buSzPts val="1400"/>
              <a:buFont typeface="Helvetica Neue"/>
              <a:buNone/>
              <a:defRPr/>
            </a:lvl7pPr>
            <a:lvl8pPr marL="0" marR="0" lvl="7" indent="0" algn="ctr">
              <a:lnSpc>
                <a:spcPct val="100000"/>
              </a:lnSpc>
              <a:spcBef>
                <a:spcPts val="0"/>
              </a:spcBef>
              <a:spcAft>
                <a:spcPts val="0"/>
              </a:spcAft>
              <a:buClr>
                <a:srgbClr val="000000"/>
              </a:buClr>
              <a:buSzPts val="1400"/>
              <a:buFont typeface="Helvetica Neue"/>
              <a:buNone/>
              <a:defRPr/>
            </a:lvl8pPr>
            <a:lvl9pPr marL="0" marR="0" lvl="8" indent="0" algn="ctr">
              <a:lnSpc>
                <a:spcPct val="100000"/>
              </a:lnSpc>
              <a:spcBef>
                <a:spcPts val="0"/>
              </a:spcBef>
              <a:spcAft>
                <a:spcPts val="0"/>
              </a:spcAft>
              <a:buClr>
                <a:srgbClr val="000000"/>
              </a:buClr>
              <a:buSzPts val="1400"/>
              <a:buFont typeface="Helvetica Neue"/>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Section Header">
  <p:cSld name="SECTION_HEADER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1851" y="1709737"/>
            <a:ext cx="10515600" cy="2852800"/>
          </a:xfrm>
          <a:prstGeom prst="rect">
            <a:avLst/>
          </a:prstGeom>
          <a:noFill/>
          <a:ln>
            <a:noFill/>
          </a:ln>
        </p:spPr>
        <p:txBody>
          <a:bodyPr spcFirstLastPara="1" wrap="square" lIns="38100" tIns="38100" rIns="38100" bIns="38100" anchor="b" anchorCtr="0">
            <a:normAutofit/>
          </a:bodyPr>
          <a:lstStyle>
            <a:lvl1pPr lvl="0" algn="l">
              <a:lnSpc>
                <a:spcPct val="80000"/>
              </a:lnSpc>
              <a:spcBef>
                <a:spcPts val="0"/>
              </a:spcBef>
              <a:spcAft>
                <a:spcPts val="0"/>
              </a:spcAft>
              <a:buSzPts val="6400"/>
              <a:buNone/>
              <a:defRPr sz="6000"/>
            </a:lvl1pPr>
            <a:lvl2pPr lvl="1" algn="l">
              <a:lnSpc>
                <a:spcPct val="80000"/>
              </a:lnSpc>
              <a:spcBef>
                <a:spcPts val="0"/>
              </a:spcBef>
              <a:spcAft>
                <a:spcPts val="0"/>
              </a:spcAft>
              <a:buSzPts val="6400"/>
              <a:buNone/>
              <a:defRPr/>
            </a:lvl2pPr>
            <a:lvl3pPr lvl="2" algn="l">
              <a:lnSpc>
                <a:spcPct val="80000"/>
              </a:lnSpc>
              <a:spcBef>
                <a:spcPts val="0"/>
              </a:spcBef>
              <a:spcAft>
                <a:spcPts val="0"/>
              </a:spcAft>
              <a:buSzPts val="6400"/>
              <a:buNone/>
              <a:defRPr/>
            </a:lvl3pPr>
            <a:lvl4pPr lvl="3" algn="l">
              <a:lnSpc>
                <a:spcPct val="80000"/>
              </a:lnSpc>
              <a:spcBef>
                <a:spcPts val="0"/>
              </a:spcBef>
              <a:spcAft>
                <a:spcPts val="0"/>
              </a:spcAft>
              <a:buSzPts val="6400"/>
              <a:buNone/>
              <a:defRPr/>
            </a:lvl4pPr>
            <a:lvl5pPr lvl="4" algn="l">
              <a:lnSpc>
                <a:spcPct val="80000"/>
              </a:lnSpc>
              <a:spcBef>
                <a:spcPts val="0"/>
              </a:spcBef>
              <a:spcAft>
                <a:spcPts val="0"/>
              </a:spcAft>
              <a:buSzPts val="6400"/>
              <a:buNone/>
              <a:defRPr/>
            </a:lvl5pPr>
            <a:lvl6pPr lvl="5" algn="l">
              <a:lnSpc>
                <a:spcPct val="80000"/>
              </a:lnSpc>
              <a:spcBef>
                <a:spcPts val="0"/>
              </a:spcBef>
              <a:spcAft>
                <a:spcPts val="0"/>
              </a:spcAft>
              <a:buSzPts val="6400"/>
              <a:buNone/>
              <a:defRPr/>
            </a:lvl6pPr>
            <a:lvl7pPr lvl="6" algn="l">
              <a:lnSpc>
                <a:spcPct val="80000"/>
              </a:lnSpc>
              <a:spcBef>
                <a:spcPts val="0"/>
              </a:spcBef>
              <a:spcAft>
                <a:spcPts val="0"/>
              </a:spcAft>
              <a:buSzPts val="6400"/>
              <a:buNone/>
              <a:defRPr/>
            </a:lvl7pPr>
            <a:lvl8pPr lvl="7" algn="l">
              <a:lnSpc>
                <a:spcPct val="80000"/>
              </a:lnSpc>
              <a:spcBef>
                <a:spcPts val="0"/>
              </a:spcBef>
              <a:spcAft>
                <a:spcPts val="0"/>
              </a:spcAft>
              <a:buSzPts val="6400"/>
              <a:buNone/>
              <a:defRPr/>
            </a:lvl8pPr>
            <a:lvl9pPr lvl="8" algn="l">
              <a:lnSpc>
                <a:spcPct val="80000"/>
              </a:lnSpc>
              <a:spcBef>
                <a:spcPts val="0"/>
              </a:spcBef>
              <a:spcAft>
                <a:spcPts val="0"/>
              </a:spcAft>
              <a:buSzPts val="6400"/>
              <a:buNone/>
              <a:defRPr/>
            </a:lvl9pPr>
          </a:lstStyle>
          <a:p>
            <a:endParaRPr/>
          </a:p>
        </p:txBody>
      </p:sp>
      <p:sp>
        <p:nvSpPr>
          <p:cNvPr id="58" name="Google Shape;58;p14"/>
          <p:cNvSpPr txBox="1">
            <a:spLocks noGrp="1"/>
          </p:cNvSpPr>
          <p:nvPr>
            <p:ph type="body" idx="1"/>
          </p:nvPr>
        </p:nvSpPr>
        <p:spPr>
          <a:xfrm>
            <a:off x="831851" y="4589463"/>
            <a:ext cx="10515600" cy="1500400"/>
          </a:xfrm>
          <a:prstGeom prst="rect">
            <a:avLst/>
          </a:prstGeom>
          <a:noFill/>
          <a:ln>
            <a:noFill/>
          </a:ln>
        </p:spPr>
        <p:txBody>
          <a:bodyPr spcFirstLastPara="1" wrap="square" lIns="38100" tIns="38100" rIns="38100" bIns="38100" anchor="t" anchorCtr="0">
            <a:normAutofit/>
          </a:bodyPr>
          <a:lstStyle>
            <a:lvl1pPr marL="609585" lvl="0" indent="-304792" algn="l">
              <a:lnSpc>
                <a:spcPct val="90000"/>
              </a:lnSpc>
              <a:spcBef>
                <a:spcPts val="4533"/>
              </a:spcBef>
              <a:spcAft>
                <a:spcPts val="0"/>
              </a:spcAft>
              <a:buSzPts val="4400"/>
              <a:buNone/>
              <a:defRPr sz="2400">
                <a:solidFill>
                  <a:srgbClr val="797979"/>
                </a:solidFill>
              </a:defRPr>
            </a:lvl1pPr>
            <a:lvl2pPr marL="1219170" lvl="1" indent="-304792" algn="l">
              <a:lnSpc>
                <a:spcPct val="90000"/>
              </a:lnSpc>
              <a:spcBef>
                <a:spcPts val="4533"/>
              </a:spcBef>
              <a:spcAft>
                <a:spcPts val="0"/>
              </a:spcAft>
              <a:buSzPts val="4400"/>
              <a:buNone/>
              <a:defRPr sz="2000">
                <a:solidFill>
                  <a:srgbClr val="797979"/>
                </a:solidFill>
              </a:defRPr>
            </a:lvl2pPr>
            <a:lvl3pPr marL="1828754" lvl="2" indent="-304792" algn="l">
              <a:lnSpc>
                <a:spcPct val="90000"/>
              </a:lnSpc>
              <a:spcBef>
                <a:spcPts val="4533"/>
              </a:spcBef>
              <a:spcAft>
                <a:spcPts val="0"/>
              </a:spcAft>
              <a:buSzPts val="4400"/>
              <a:buNone/>
              <a:defRPr sz="1867">
                <a:solidFill>
                  <a:srgbClr val="797979"/>
                </a:solidFill>
              </a:defRPr>
            </a:lvl3pPr>
            <a:lvl4pPr marL="2438339" lvl="3" indent="-304792" algn="l">
              <a:lnSpc>
                <a:spcPct val="90000"/>
              </a:lnSpc>
              <a:spcBef>
                <a:spcPts val="4533"/>
              </a:spcBef>
              <a:spcAft>
                <a:spcPts val="0"/>
              </a:spcAft>
              <a:buSzPts val="4400"/>
              <a:buNone/>
              <a:defRPr sz="1600">
                <a:solidFill>
                  <a:srgbClr val="797979"/>
                </a:solidFill>
              </a:defRPr>
            </a:lvl4pPr>
            <a:lvl5pPr marL="3047924" lvl="4" indent="-304792" algn="l">
              <a:lnSpc>
                <a:spcPct val="90000"/>
              </a:lnSpc>
              <a:spcBef>
                <a:spcPts val="4533"/>
              </a:spcBef>
              <a:spcAft>
                <a:spcPts val="0"/>
              </a:spcAft>
              <a:buSzPts val="4400"/>
              <a:buNone/>
              <a:defRPr sz="1600">
                <a:solidFill>
                  <a:srgbClr val="797979"/>
                </a:solidFill>
              </a:defRPr>
            </a:lvl5pPr>
            <a:lvl6pPr marL="3657509" lvl="5" indent="-304792" algn="l">
              <a:lnSpc>
                <a:spcPct val="90000"/>
              </a:lnSpc>
              <a:spcBef>
                <a:spcPts val="4533"/>
              </a:spcBef>
              <a:spcAft>
                <a:spcPts val="0"/>
              </a:spcAft>
              <a:buSzPts val="4400"/>
              <a:buNone/>
              <a:defRPr sz="1600">
                <a:solidFill>
                  <a:srgbClr val="797979"/>
                </a:solidFill>
              </a:defRPr>
            </a:lvl6pPr>
            <a:lvl7pPr marL="4267093" lvl="6" indent="-304792" algn="l">
              <a:lnSpc>
                <a:spcPct val="90000"/>
              </a:lnSpc>
              <a:spcBef>
                <a:spcPts val="4533"/>
              </a:spcBef>
              <a:spcAft>
                <a:spcPts val="0"/>
              </a:spcAft>
              <a:buSzPts val="4400"/>
              <a:buNone/>
              <a:defRPr sz="1600">
                <a:solidFill>
                  <a:srgbClr val="797979"/>
                </a:solidFill>
              </a:defRPr>
            </a:lvl7pPr>
            <a:lvl8pPr marL="4876678" lvl="7" indent="-304792" algn="l">
              <a:lnSpc>
                <a:spcPct val="90000"/>
              </a:lnSpc>
              <a:spcBef>
                <a:spcPts val="4533"/>
              </a:spcBef>
              <a:spcAft>
                <a:spcPts val="0"/>
              </a:spcAft>
              <a:buSzPts val="4400"/>
              <a:buNone/>
              <a:defRPr sz="1600">
                <a:solidFill>
                  <a:srgbClr val="797979"/>
                </a:solidFill>
              </a:defRPr>
            </a:lvl8pPr>
            <a:lvl9pPr marL="5486263" lvl="8" indent="-304792" algn="l">
              <a:lnSpc>
                <a:spcPct val="90000"/>
              </a:lnSpc>
              <a:spcBef>
                <a:spcPts val="4533"/>
              </a:spcBef>
              <a:spcAft>
                <a:spcPts val="0"/>
              </a:spcAft>
              <a:buSzPts val="4400"/>
              <a:buNone/>
              <a:defRPr sz="1600">
                <a:solidFill>
                  <a:srgbClr val="797979"/>
                </a:solidFill>
              </a:defRPr>
            </a:lvl9pPr>
          </a:lstStyle>
          <a:p>
            <a:endParaRPr/>
          </a:p>
        </p:txBody>
      </p:sp>
      <p:sp>
        <p:nvSpPr>
          <p:cNvPr id="59" name="Google Shape;59;p14"/>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Arial"/>
                <a:ea typeface="Arial"/>
                <a:cs typeface="Arial"/>
                <a:sym typeface="Arial"/>
              </a:defRPr>
            </a:lvl1pPr>
            <a:lvl2pPr marR="0" lvl="1" algn="l">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Arial"/>
                <a:ea typeface="Arial"/>
                <a:cs typeface="Arial"/>
                <a:sym typeface="Arial"/>
              </a:defRPr>
            </a:lvl1pPr>
            <a:lvl2pPr marR="0" lvl="1" algn="l">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sldNum" idx="12"/>
          </p:nvPr>
        </p:nvSpPr>
        <p:spPr>
          <a:xfrm>
            <a:off x="6000751" y="5825404"/>
            <a:ext cx="184400" cy="692305"/>
          </a:xfrm>
          <a:prstGeom prst="rect">
            <a:avLst/>
          </a:prstGeom>
          <a:noFill/>
          <a:ln>
            <a:noFill/>
          </a:ln>
        </p:spPr>
        <p:txBody>
          <a:bodyPr spcFirstLastPara="1" wrap="square" lIns="38100" tIns="38100" rIns="38100" bIns="38100" anchor="b" anchorCtr="0">
            <a:spAutoFit/>
          </a:bodyPr>
          <a:lstStyle>
            <a:lvl1pPr marL="0" marR="0" lvl="0" indent="0" algn="ctr">
              <a:lnSpc>
                <a:spcPct val="100000"/>
              </a:lnSpc>
              <a:spcBef>
                <a:spcPts val="0"/>
              </a:spcBef>
              <a:spcAft>
                <a:spcPts val="0"/>
              </a:spcAft>
              <a:buClr>
                <a:srgbClr val="000000"/>
              </a:buClr>
              <a:buSzPts val="1400"/>
              <a:buFont typeface="Helvetica Neue"/>
              <a:buNone/>
              <a:defRPr/>
            </a:lvl1pPr>
            <a:lvl2pPr marL="0" marR="0" lvl="1" indent="0" algn="ctr">
              <a:lnSpc>
                <a:spcPct val="100000"/>
              </a:lnSpc>
              <a:spcBef>
                <a:spcPts val="0"/>
              </a:spcBef>
              <a:spcAft>
                <a:spcPts val="0"/>
              </a:spcAft>
              <a:buClr>
                <a:srgbClr val="000000"/>
              </a:buClr>
              <a:buSzPts val="1400"/>
              <a:buFont typeface="Helvetica Neue"/>
              <a:buNone/>
              <a:defRPr/>
            </a:lvl2pPr>
            <a:lvl3pPr marL="0" marR="0" lvl="2" indent="0" algn="ctr">
              <a:lnSpc>
                <a:spcPct val="100000"/>
              </a:lnSpc>
              <a:spcBef>
                <a:spcPts val="0"/>
              </a:spcBef>
              <a:spcAft>
                <a:spcPts val="0"/>
              </a:spcAft>
              <a:buClr>
                <a:srgbClr val="000000"/>
              </a:buClr>
              <a:buSzPts val="1400"/>
              <a:buFont typeface="Helvetica Neue"/>
              <a:buNone/>
              <a:defRPr/>
            </a:lvl3pPr>
            <a:lvl4pPr marL="0" marR="0" lvl="3" indent="0" algn="ctr">
              <a:lnSpc>
                <a:spcPct val="100000"/>
              </a:lnSpc>
              <a:spcBef>
                <a:spcPts val="0"/>
              </a:spcBef>
              <a:spcAft>
                <a:spcPts val="0"/>
              </a:spcAft>
              <a:buClr>
                <a:srgbClr val="000000"/>
              </a:buClr>
              <a:buSzPts val="1400"/>
              <a:buFont typeface="Helvetica Neue"/>
              <a:buNone/>
              <a:defRPr/>
            </a:lvl4pPr>
            <a:lvl5pPr marL="0" marR="0" lvl="4" indent="0" algn="ctr">
              <a:lnSpc>
                <a:spcPct val="100000"/>
              </a:lnSpc>
              <a:spcBef>
                <a:spcPts val="0"/>
              </a:spcBef>
              <a:spcAft>
                <a:spcPts val="0"/>
              </a:spcAft>
              <a:buClr>
                <a:srgbClr val="000000"/>
              </a:buClr>
              <a:buSzPts val="1400"/>
              <a:buFont typeface="Helvetica Neue"/>
              <a:buNone/>
              <a:defRPr/>
            </a:lvl5pPr>
            <a:lvl6pPr marL="0" marR="0" lvl="5" indent="0" algn="ctr">
              <a:lnSpc>
                <a:spcPct val="100000"/>
              </a:lnSpc>
              <a:spcBef>
                <a:spcPts val="0"/>
              </a:spcBef>
              <a:spcAft>
                <a:spcPts val="0"/>
              </a:spcAft>
              <a:buClr>
                <a:srgbClr val="000000"/>
              </a:buClr>
              <a:buSzPts val="1400"/>
              <a:buFont typeface="Helvetica Neue"/>
              <a:buNone/>
              <a:defRPr/>
            </a:lvl6pPr>
            <a:lvl7pPr marL="0" marR="0" lvl="6" indent="0" algn="ctr">
              <a:lnSpc>
                <a:spcPct val="100000"/>
              </a:lnSpc>
              <a:spcBef>
                <a:spcPts val="0"/>
              </a:spcBef>
              <a:spcAft>
                <a:spcPts val="0"/>
              </a:spcAft>
              <a:buClr>
                <a:srgbClr val="000000"/>
              </a:buClr>
              <a:buSzPts val="1400"/>
              <a:buFont typeface="Helvetica Neue"/>
              <a:buNone/>
              <a:defRPr/>
            </a:lvl7pPr>
            <a:lvl8pPr marL="0" marR="0" lvl="7" indent="0" algn="ctr">
              <a:lnSpc>
                <a:spcPct val="100000"/>
              </a:lnSpc>
              <a:spcBef>
                <a:spcPts val="0"/>
              </a:spcBef>
              <a:spcAft>
                <a:spcPts val="0"/>
              </a:spcAft>
              <a:buClr>
                <a:srgbClr val="000000"/>
              </a:buClr>
              <a:buSzPts val="1400"/>
              <a:buFont typeface="Helvetica Neue"/>
              <a:buNone/>
              <a:defRPr/>
            </a:lvl8pPr>
            <a:lvl9pPr marL="0" marR="0" lvl="8" indent="0" algn="ctr">
              <a:lnSpc>
                <a:spcPct val="100000"/>
              </a:lnSpc>
              <a:spcBef>
                <a:spcPts val="0"/>
              </a:spcBef>
              <a:spcAft>
                <a:spcPts val="0"/>
              </a:spcAft>
              <a:buClr>
                <a:srgbClr val="000000"/>
              </a:buClr>
              <a:buSzPts val="1400"/>
              <a:buFont typeface="Helvetica Neue"/>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ew WMR Brand - home made" type="title">
  <p:cSld name="TITLE">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9"/>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a:spcBef>
                <a:spcPts val="0"/>
              </a:spcBef>
              <a:spcAft>
                <a:spcPts val="0"/>
              </a:spcAft>
              <a:buClr>
                <a:srgbClr val="000000"/>
              </a:buClr>
              <a:buSzPts val="4800"/>
              <a:buFont typeface="Rubik"/>
              <a:buNone/>
              <a:defRPr sz="6400">
                <a:solidFill>
                  <a:srgbClr val="000000"/>
                </a:solidFill>
                <a:highlight>
                  <a:srgbClr val="FFFFFF"/>
                </a:highlight>
                <a:latin typeface="Rubik"/>
                <a:ea typeface="Rubik"/>
                <a:cs typeface="Rubik"/>
                <a:sym typeface="Rubik"/>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8" name="Google Shape;128;p29"/>
          <p:cNvSpPr txBox="1">
            <a:spLocks noGrp="1"/>
          </p:cNvSpPr>
          <p:nvPr>
            <p:ph type="subTitle" idx="1"/>
          </p:nvPr>
        </p:nvSpPr>
        <p:spPr>
          <a:xfrm>
            <a:off x="520700" y="5349873"/>
            <a:ext cx="109628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222222"/>
              </a:buClr>
              <a:buSzPts val="1800"/>
              <a:buNone/>
              <a:defRPr>
                <a:solidFill>
                  <a:srgbClr val="222222"/>
                </a:solidFill>
                <a:highlight>
                  <a:srgbClr val="FFFFFF"/>
                </a:highlight>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29" name="Google Shape;129;p29"/>
          <p:cNvSpPr txBox="1">
            <a:spLocks noGrp="1"/>
          </p:cNvSpPr>
          <p:nvPr>
            <p:ph type="sldNum" idx="12"/>
          </p:nvPr>
        </p:nvSpPr>
        <p:spPr>
          <a:xfrm>
            <a:off x="11391888" y="620646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D28F"/>
        </a:solidFill>
        <a:effectLst/>
      </p:bgPr>
    </p:bg>
    <p:spTree>
      <p:nvGrpSpPr>
        <p:cNvPr id="1" name="Shape 130"/>
        <p:cNvGrpSpPr/>
        <p:nvPr/>
      </p:nvGrpSpPr>
      <p:grpSpPr>
        <a:xfrm>
          <a:off x="0" y="0"/>
          <a:ext cx="0" cy="0"/>
          <a:chOff x="0" y="0"/>
          <a:chExt cx="0" cy="0"/>
        </a:xfrm>
      </p:grpSpPr>
      <p:sp>
        <p:nvSpPr>
          <p:cNvPr id="131" name="Google Shape;131;p3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32" name="Google Shape;132;p30"/>
          <p:cNvPicPr preferRelativeResize="0"/>
          <p:nvPr/>
        </p:nvPicPr>
        <p:blipFill rotWithShape="1">
          <a:blip r:embed="rId2">
            <a:alphaModFix/>
          </a:blip>
          <a:srcRect l="17525" b="12967"/>
          <a:stretch/>
        </p:blipFill>
        <p:spPr>
          <a:xfrm>
            <a:off x="0" y="2078901"/>
            <a:ext cx="6783269" cy="4833732"/>
          </a:xfrm>
          <a:prstGeom prst="rect">
            <a:avLst/>
          </a:prstGeom>
          <a:noFill/>
          <a:ln>
            <a:noFill/>
          </a:ln>
        </p:spPr>
      </p:pic>
      <p:sp>
        <p:nvSpPr>
          <p:cNvPr id="133" name="Google Shape;133;p30"/>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DFF3C6"/>
        </a:solidFill>
        <a:effectLst/>
      </p:bgPr>
    </p:bg>
    <p:spTree>
      <p:nvGrpSpPr>
        <p:cNvPr id="1" name="Shape 134"/>
        <p:cNvGrpSpPr/>
        <p:nvPr/>
      </p:nvGrpSpPr>
      <p:grpSpPr>
        <a:xfrm>
          <a:off x="0" y="0"/>
          <a:ext cx="0" cy="0"/>
          <a:chOff x="0" y="0"/>
          <a:chExt cx="0" cy="0"/>
        </a:xfrm>
      </p:grpSpPr>
      <p:sp>
        <p:nvSpPr>
          <p:cNvPr id="135" name="Google Shape;135;p31"/>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31"/>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31"/>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8" name="Google Shape;138;p31"/>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39" name="Google Shape;139;p3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43BBE0"/>
        </a:solidFill>
        <a:effectLst/>
      </p:bgPr>
    </p:bg>
    <p:spTree>
      <p:nvGrpSpPr>
        <p:cNvPr id="1" name="Shape 140"/>
        <p:cNvGrpSpPr/>
        <p:nvPr/>
      </p:nvGrpSpPr>
      <p:grpSpPr>
        <a:xfrm>
          <a:off x="0" y="0"/>
          <a:ext cx="0" cy="0"/>
          <a:chOff x="0" y="0"/>
          <a:chExt cx="0" cy="0"/>
        </a:xfrm>
      </p:grpSpPr>
      <p:sp>
        <p:nvSpPr>
          <p:cNvPr id="141" name="Google Shape;141;p32"/>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32"/>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32"/>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4" name="Google Shape;144;p32"/>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45" name="Google Shape;145;p32"/>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46" name="Google Shape;146;p3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9D6"/>
        </a:solidFill>
        <a:effectLst/>
      </p:bgPr>
    </p:bg>
    <p:spTree>
      <p:nvGrpSpPr>
        <p:cNvPr id="1" name="Shape 147"/>
        <p:cNvGrpSpPr/>
        <p:nvPr/>
      </p:nvGrpSpPr>
      <p:grpSpPr>
        <a:xfrm>
          <a:off x="0" y="0"/>
          <a:ext cx="0" cy="0"/>
          <a:chOff x="0" y="0"/>
          <a:chExt cx="0" cy="0"/>
        </a:xfrm>
      </p:grpSpPr>
      <p:sp>
        <p:nvSpPr>
          <p:cNvPr id="148" name="Google Shape;148;p33"/>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33"/>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33"/>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2400"/>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51" name="Google Shape;151;p3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005A77"/>
        </a:solidFill>
        <a:effectLst/>
      </p:bgPr>
    </p:bg>
    <p:spTree>
      <p:nvGrpSpPr>
        <p:cNvPr id="1" name="Shape 152"/>
        <p:cNvGrpSpPr/>
        <p:nvPr/>
      </p:nvGrpSpPr>
      <p:grpSpPr>
        <a:xfrm>
          <a:off x="0" y="0"/>
          <a:ext cx="0" cy="0"/>
          <a:chOff x="0" y="0"/>
          <a:chExt cx="0" cy="0"/>
        </a:xfrm>
      </p:grpSpPr>
      <p:sp>
        <p:nvSpPr>
          <p:cNvPr id="153" name="Google Shape;153;p34"/>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4" name="Google Shape;154;p34"/>
          <p:cNvSpPr/>
          <p:nvPr/>
        </p:nvSpPr>
        <p:spPr>
          <a:xfrm rot="162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 name="Google Shape;155;p34"/>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56" name="Google Shape;156;p34"/>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endParaRPr/>
          </a:p>
        </p:txBody>
      </p:sp>
      <p:sp>
        <p:nvSpPr>
          <p:cNvPr id="157" name="Google Shape;157;p3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F5069"/>
        </a:solidFill>
        <a:effectLst/>
      </p:bgPr>
    </p:bg>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160" name="Google Shape;160;p3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36"/>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3" name="Google Shape;163;p36"/>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4" name="Google Shape;164;p3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65" name="Google Shape;165;p36"/>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6" name="Google Shape;166;p36"/>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167" name="Google Shape;167;p36"/>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37"/>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0" name="Google Shape;170;p37"/>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1" name="Google Shape;171;p37"/>
          <p:cNvSpPr txBox="1">
            <a:spLocks noGrp="1"/>
          </p:cNvSpPr>
          <p:nvPr>
            <p:ph type="body" idx="1"/>
          </p:nvPr>
        </p:nvSpPr>
        <p:spPr>
          <a:xfrm>
            <a:off x="76200" y="6262433"/>
            <a:ext cx="11176000" cy="5956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rgbClr val="000000"/>
              </a:buClr>
              <a:buSzPts val="1200"/>
              <a:buNone/>
              <a:defRPr sz="1600">
                <a:solidFill>
                  <a:srgbClr val="000000"/>
                </a:solidFill>
              </a:defRPr>
            </a:lvl1pPr>
          </a:lstStyle>
          <a:p>
            <a:endParaRPr/>
          </a:p>
        </p:txBody>
      </p:sp>
      <p:sp>
        <p:nvSpPr>
          <p:cNvPr id="172" name="Google Shape;172;p3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73"/>
        <p:cNvGrpSpPr/>
        <p:nvPr/>
      </p:nvGrpSpPr>
      <p:grpSpPr>
        <a:xfrm>
          <a:off x="0" y="0"/>
          <a:ext cx="0" cy="0"/>
          <a:chOff x="0" y="0"/>
          <a:chExt cx="0" cy="0"/>
        </a:xfrm>
      </p:grpSpPr>
      <p:sp>
        <p:nvSpPr>
          <p:cNvPr id="174" name="Google Shape;174;p38"/>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6000">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175" name="Google Shape;175;p38"/>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6" name="Google Shape;176;p3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77"/>
        <p:cNvGrpSpPr/>
        <p:nvPr/>
      </p:nvGrpSpPr>
      <p:grpSpPr>
        <a:xfrm>
          <a:off x="0" y="0"/>
          <a:ext cx="0" cy="0"/>
          <a:chOff x="0" y="0"/>
          <a:chExt cx="0" cy="0"/>
        </a:xfrm>
      </p:grpSpPr>
      <p:sp>
        <p:nvSpPr>
          <p:cNvPr id="178" name="Google Shape;178;p3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ew WMR Brand - home made" type="title">
  <p:cSld name="TITLE">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a:spcBef>
                <a:spcPts val="0"/>
              </a:spcBef>
              <a:spcAft>
                <a:spcPts val="0"/>
              </a:spcAft>
              <a:buClr>
                <a:srgbClr val="000000"/>
              </a:buClr>
              <a:buSzPts val="4800"/>
              <a:buFont typeface="Rubik"/>
              <a:buNone/>
              <a:defRPr sz="6400">
                <a:solidFill>
                  <a:srgbClr val="000000"/>
                </a:solidFill>
                <a:highlight>
                  <a:srgbClr val="FFFFFF"/>
                </a:highlight>
                <a:latin typeface="Rubik"/>
                <a:ea typeface="Rubik"/>
                <a:cs typeface="Rubik"/>
                <a:sym typeface="Rubik"/>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8" name="Google Shape;68;p16"/>
          <p:cNvSpPr txBox="1">
            <a:spLocks noGrp="1"/>
          </p:cNvSpPr>
          <p:nvPr>
            <p:ph type="subTitle" idx="1"/>
          </p:nvPr>
        </p:nvSpPr>
        <p:spPr>
          <a:xfrm>
            <a:off x="520700" y="5349873"/>
            <a:ext cx="109628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222222"/>
              </a:buClr>
              <a:buSzPts val="1800"/>
              <a:buNone/>
              <a:defRPr>
                <a:solidFill>
                  <a:srgbClr val="222222"/>
                </a:solidFill>
                <a:highlight>
                  <a:srgbClr val="FFFFFF"/>
                </a:highlight>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69" name="Google Shape;69;p16"/>
          <p:cNvSpPr txBox="1">
            <a:spLocks noGrp="1"/>
          </p:cNvSpPr>
          <p:nvPr>
            <p:ph type="sldNum" idx="12"/>
          </p:nvPr>
        </p:nvSpPr>
        <p:spPr>
          <a:xfrm>
            <a:off x="11391888" y="620646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D28F"/>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2" name="Google Shape;72;p17"/>
          <p:cNvPicPr preferRelativeResize="0"/>
          <p:nvPr/>
        </p:nvPicPr>
        <p:blipFill rotWithShape="1">
          <a:blip r:embed="rId2">
            <a:alphaModFix/>
          </a:blip>
          <a:srcRect l="17525" b="12967"/>
          <a:stretch/>
        </p:blipFill>
        <p:spPr>
          <a:xfrm>
            <a:off x="0" y="2078901"/>
            <a:ext cx="6783269" cy="4833732"/>
          </a:xfrm>
          <a:prstGeom prst="rect">
            <a:avLst/>
          </a:prstGeom>
          <a:noFill/>
          <a:ln>
            <a:noFill/>
          </a:ln>
        </p:spPr>
      </p:pic>
      <p:sp>
        <p:nvSpPr>
          <p:cNvPr id="73" name="Google Shape;73;p17"/>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DFF3C6"/>
        </a:solidFill>
        <a:effectLst/>
      </p:bgPr>
    </p:bg>
    <p:spTree>
      <p:nvGrpSpPr>
        <p:cNvPr id="1" name="Shape 74"/>
        <p:cNvGrpSpPr/>
        <p:nvPr/>
      </p:nvGrpSpPr>
      <p:grpSpPr>
        <a:xfrm>
          <a:off x="0" y="0"/>
          <a:ext cx="0" cy="0"/>
          <a:chOff x="0" y="0"/>
          <a:chExt cx="0" cy="0"/>
        </a:xfrm>
      </p:grpSpPr>
      <p:sp>
        <p:nvSpPr>
          <p:cNvPr id="75" name="Google Shape;75;p18"/>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18"/>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18"/>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18"/>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79" name="Google Shape;79;p1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43BBE0"/>
        </a:solidFill>
        <a:effectLst/>
      </p:bgPr>
    </p:bg>
    <p:spTree>
      <p:nvGrpSpPr>
        <p:cNvPr id="1" name="Shape 80"/>
        <p:cNvGrpSpPr/>
        <p:nvPr/>
      </p:nvGrpSpPr>
      <p:grpSpPr>
        <a:xfrm>
          <a:off x="0" y="0"/>
          <a:ext cx="0" cy="0"/>
          <a:chOff x="0" y="0"/>
          <a:chExt cx="0" cy="0"/>
        </a:xfrm>
      </p:grpSpPr>
      <p:sp>
        <p:nvSpPr>
          <p:cNvPr id="81" name="Google Shape;81;p19"/>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9"/>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9"/>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 name="Google Shape;84;p19"/>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5" name="Google Shape;85;p19"/>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6" name="Google Shape;86;p1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9D6"/>
        </a:solidFill>
        <a:effectLst/>
      </p:bgPr>
    </p:bg>
    <p:spTree>
      <p:nvGrpSpPr>
        <p:cNvPr id="1" name="Shape 87"/>
        <p:cNvGrpSpPr/>
        <p:nvPr/>
      </p:nvGrpSpPr>
      <p:grpSpPr>
        <a:xfrm>
          <a:off x="0" y="0"/>
          <a:ext cx="0" cy="0"/>
          <a:chOff x="0" y="0"/>
          <a:chExt cx="0" cy="0"/>
        </a:xfrm>
      </p:grpSpPr>
      <p:sp>
        <p:nvSpPr>
          <p:cNvPr id="88" name="Google Shape;88;p20"/>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9" name="Google Shape;89;p20"/>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0" name="Google Shape;90;p20"/>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2400"/>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91" name="Google Shape;91;p2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005A77"/>
        </a:solidFill>
        <a:effectLst/>
      </p:bgPr>
    </p:bg>
    <p:spTree>
      <p:nvGrpSpPr>
        <p:cNvPr id="1" name="Shape 92"/>
        <p:cNvGrpSpPr/>
        <p:nvPr/>
      </p:nvGrpSpPr>
      <p:grpSpPr>
        <a:xfrm>
          <a:off x="0" y="0"/>
          <a:ext cx="0" cy="0"/>
          <a:chOff x="0" y="0"/>
          <a:chExt cx="0" cy="0"/>
        </a:xfrm>
      </p:grpSpPr>
      <p:sp>
        <p:nvSpPr>
          <p:cNvPr id="93" name="Google Shape;93;p21"/>
          <p:cNvSpPr txBox="1"/>
          <p:nvPr/>
        </p:nvSpPr>
        <p:spPr>
          <a:xfrm rot="10800000" flipH="1">
            <a:off x="3813467" y="33"/>
            <a:ext cx="83784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 name="Google Shape;94;p21"/>
          <p:cNvSpPr txBox="1">
            <a:spLocks noGrp="1"/>
          </p:cNvSpPr>
          <p:nvPr>
            <p:ph type="title"/>
          </p:nvPr>
        </p:nvSpPr>
        <p:spPr>
          <a:xfrm>
            <a:off x="301435" y="922433"/>
            <a:ext cx="2496000" cy="1271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5" name="Google Shape;95;p21"/>
          <p:cNvSpPr txBox="1">
            <a:spLocks noGrp="1"/>
          </p:cNvSpPr>
          <p:nvPr>
            <p:ph type="body" idx="1"/>
          </p:nvPr>
        </p:nvSpPr>
        <p:spPr>
          <a:xfrm>
            <a:off x="301433" y="1954400"/>
            <a:ext cx="3150000" cy="421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endParaRPr/>
          </a:p>
        </p:txBody>
      </p:sp>
      <p:sp>
        <p:nvSpPr>
          <p:cNvPr id="96" name="Google Shape;96;p2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F5069"/>
        </a:solidFill>
        <a:effectLst/>
      </p:bgPr>
    </p:bg>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99" name="Google Shape;99;p2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2">
  <p:cSld name="MAIN_POINT_1">
    <p:bg>
      <p:bgPr>
        <a:solidFill>
          <a:srgbClr val="48570C"/>
        </a:solidFill>
        <a:effectLst/>
      </p:bgPr>
    </p:bg>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653667" y="651000"/>
            <a:ext cx="10647600" cy="19132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102" name="Google Shape;102;p2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03" name="Google Shape;103;p23"/>
          <p:cNvSpPr txBox="1">
            <a:spLocks noGrp="1"/>
          </p:cNvSpPr>
          <p:nvPr>
            <p:ph type="title" idx="2"/>
          </p:nvPr>
        </p:nvSpPr>
        <p:spPr>
          <a:xfrm>
            <a:off x="653667" y="32728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24"/>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 name="Google Shape;106;p24"/>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 name="Google Shape;107;p24"/>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08" name="Google Shape;108;p24"/>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9" name="Google Shape;109;p24"/>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110" name="Google Shape;110;p2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5"/>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3" name="Google Shape;113;p25"/>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4" name="Google Shape;114;p25"/>
          <p:cNvSpPr txBox="1">
            <a:spLocks noGrp="1"/>
          </p:cNvSpPr>
          <p:nvPr>
            <p:ph type="body" idx="1"/>
          </p:nvPr>
        </p:nvSpPr>
        <p:spPr>
          <a:xfrm>
            <a:off x="76200" y="6262433"/>
            <a:ext cx="11176000" cy="5956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rgbClr val="000000"/>
              </a:buClr>
              <a:buSzPts val="1200"/>
              <a:buNone/>
              <a:defRPr sz="1600">
                <a:solidFill>
                  <a:srgbClr val="000000"/>
                </a:solidFill>
              </a:defRPr>
            </a:lvl1pPr>
          </a:lstStyle>
          <a:p>
            <a:endParaRPr/>
          </a:p>
        </p:txBody>
      </p:sp>
      <p:sp>
        <p:nvSpPr>
          <p:cNvPr id="115" name="Google Shape;115;p2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16"/>
        <p:cNvGrpSpPr/>
        <p:nvPr/>
      </p:nvGrpSpPr>
      <p:grpSpPr>
        <a:xfrm>
          <a:off x="0" y="0"/>
          <a:ext cx="0" cy="0"/>
          <a:chOff x="0" y="0"/>
          <a:chExt cx="0" cy="0"/>
        </a:xfrm>
      </p:grpSpPr>
      <p:sp>
        <p:nvSpPr>
          <p:cNvPr id="117" name="Google Shape;117;p26"/>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6000">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118" name="Google Shape;118;p26"/>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19" name="Google Shape;119;p26"/>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8BF8C-A86F-0347-B9A3-1DE8CEAD4F89}"/>
              </a:ext>
            </a:extLst>
          </p:cNvPr>
          <p:cNvSpPr>
            <a:spLocks noGrp="1"/>
          </p:cNvSpPr>
          <p:nvPr>
            <p:ph type="title"/>
          </p:nvPr>
        </p:nvSpPr>
        <p:spPr>
          <a:xfrm>
            <a:off x="520861" y="1335088"/>
            <a:ext cx="11148852" cy="679288"/>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4C9C8B-149E-6B48-8620-3473D1CDF5E6}"/>
              </a:ext>
            </a:extLst>
          </p:cNvPr>
          <p:cNvSpPr>
            <a:spLocks noGrp="1"/>
          </p:cNvSpPr>
          <p:nvPr>
            <p:ph type="body" idx="1"/>
          </p:nvPr>
        </p:nvSpPr>
        <p:spPr>
          <a:xfrm>
            <a:off x="520861" y="2452397"/>
            <a:ext cx="11148852" cy="390236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F403AF9-D306-C542-B5ED-5100F2D0BA0D}"/>
              </a:ext>
            </a:extLst>
          </p:cNvPr>
          <p:cNvSpPr>
            <a:spLocks noGrp="1"/>
          </p:cNvSpPr>
          <p:nvPr>
            <p:ph type="ftr" sz="quarter" idx="3"/>
          </p:nvPr>
        </p:nvSpPr>
        <p:spPr>
          <a:xfrm>
            <a:off x="520861" y="497607"/>
            <a:ext cx="1707989" cy="679287"/>
          </a:xfrm>
          <a:prstGeom prst="rect">
            <a:avLst/>
          </a:prstGeom>
        </p:spPr>
        <p:txBody>
          <a:bodyPr vert="horz" lIns="0" tIns="0" rIns="0" bIns="0" rtlCol="0" anchor="t" anchorCtr="0"/>
          <a:lstStyle>
            <a:lvl1pPr algn="l">
              <a:defRPr sz="1000" u="none" cap="all" baseline="0">
                <a:solidFill>
                  <a:schemeClr val="tx1"/>
                </a:solidFill>
                <a:uFillTx/>
              </a:defRPr>
            </a:lvl1pPr>
          </a:lstStyle>
          <a:p>
            <a:r>
              <a:rPr lang="en-US"/>
              <a:t>PRES NAME (EXAMPLE) </a:t>
            </a:r>
          </a:p>
        </p:txBody>
      </p:sp>
      <p:sp>
        <p:nvSpPr>
          <p:cNvPr id="6" name="Slide Number Placeholder 5">
            <a:extLst>
              <a:ext uri="{FF2B5EF4-FFF2-40B4-BE49-F238E27FC236}">
                <a16:creationId xmlns:a16="http://schemas.microsoft.com/office/drawing/2014/main" id="{5FA70FA0-1A43-BA4D-8EFA-54ACB7B0EB7A}"/>
              </a:ext>
            </a:extLst>
          </p:cNvPr>
          <p:cNvSpPr>
            <a:spLocks noGrp="1"/>
          </p:cNvSpPr>
          <p:nvPr>
            <p:ph type="sldNum" sz="quarter" idx="4"/>
          </p:nvPr>
        </p:nvSpPr>
        <p:spPr>
          <a:xfrm>
            <a:off x="520861" y="6356350"/>
            <a:ext cx="1709739" cy="501650"/>
          </a:xfrm>
          <a:prstGeom prst="rect">
            <a:avLst/>
          </a:prstGeom>
        </p:spPr>
        <p:txBody>
          <a:bodyPr vert="horz" lIns="0" tIns="0" rIns="0" bIns="0" rtlCol="0" anchor="ctr"/>
          <a:lstStyle>
            <a:lvl1pPr algn="l">
              <a:defRPr sz="1000">
                <a:solidFill>
                  <a:schemeClr val="tx2"/>
                </a:solidFill>
              </a:defRPr>
            </a:lvl1pPr>
          </a:lstStyle>
          <a:p>
            <a:fld id="{FC77D9E7-D625-3740-970F-29B3D3A72437}" type="slidenum">
              <a:rPr lang="en-US" smtClean="0"/>
              <a:pPr/>
              <a:t>‹#›</a:t>
            </a:fld>
            <a:endParaRPr lang="en-US"/>
          </a:p>
        </p:txBody>
      </p:sp>
      <p:sp>
        <p:nvSpPr>
          <p:cNvPr id="19" name="Date Placeholder 18">
            <a:extLst>
              <a:ext uri="{FF2B5EF4-FFF2-40B4-BE49-F238E27FC236}">
                <a16:creationId xmlns:a16="http://schemas.microsoft.com/office/drawing/2014/main" id="{A5B6F5B3-2182-614B-968C-B719CD4E0C66}"/>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02A34441-8266-F943-B481-EDA232C8D060}" type="datetime1">
              <a:rPr lang="en-GB" smtClean="0"/>
              <a:t>08/10/2025</a:t>
            </a:fld>
            <a:endParaRPr lang="en-US"/>
          </a:p>
        </p:txBody>
      </p:sp>
      <p:pic>
        <p:nvPicPr>
          <p:cNvPr id="4" name="Picture 4" descr="top_lgo">
            <a:extLst>
              <a:ext uri="{FF2B5EF4-FFF2-40B4-BE49-F238E27FC236}">
                <a16:creationId xmlns:a16="http://schemas.microsoft.com/office/drawing/2014/main" id="{2D125131-96A8-8F7D-6785-A5D62A64CCD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521696" y="150744"/>
            <a:ext cx="1515813" cy="85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4172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1" r:id="rId3"/>
    <p:sldLayoutId id="2147483715" r:id="rId4"/>
    <p:sldLayoutId id="2147483716" r:id="rId5"/>
    <p:sldLayoutId id="2147483717" r:id="rId6"/>
    <p:sldLayoutId id="2147483710" r:id="rId7"/>
    <p:sldLayoutId id="2147483712" r:id="rId8"/>
    <p:sldLayoutId id="2147483713" r:id="rId9"/>
    <p:sldLayoutId id="2147483714" r:id="rId10"/>
    <p:sldLayoutId id="2147483719" r:id="rId11"/>
  </p:sldLayoutIdLst>
  <p:hf sldNum="0" hdr="0"/>
  <p:txStyles>
    <p:title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94">
          <p15:clr>
            <a:srgbClr val="F26B43"/>
          </p15:clr>
        </p15:guide>
        <p15:guide id="3" pos="325">
          <p15:clr>
            <a:srgbClr val="F26B43"/>
          </p15:clr>
        </p15:guide>
        <p15:guide id="4" pos="7351">
          <p15:clr>
            <a:srgbClr val="F26B43"/>
          </p15:clr>
        </p15:guide>
        <p15:guide id="5" orient="horz" pos="325">
          <p15:clr>
            <a:srgbClr val="F26B43"/>
          </p15:clr>
        </p15:guide>
        <p15:guide id="6" orient="horz" pos="4003">
          <p15:clr>
            <a:srgbClr val="F26B43"/>
          </p15:clr>
        </p15:guide>
        <p15:guide id="7" pos="1404">
          <p15:clr>
            <a:srgbClr val="F26B43"/>
          </p15:clr>
        </p15:guide>
        <p15:guide id="8" pos="1516">
          <p15:clr>
            <a:srgbClr val="F26B43"/>
          </p15:clr>
        </p15:guide>
        <p15:guide id="9" pos="2592">
          <p15:clr>
            <a:srgbClr val="F26B43"/>
          </p15:clr>
        </p15:guide>
        <p15:guide id="10" pos="3782">
          <p15:clr>
            <a:srgbClr val="F26B43"/>
          </p15:clr>
        </p15:guide>
        <p15:guide id="11" pos="4972">
          <p15:clr>
            <a:srgbClr val="F26B43"/>
          </p15:clr>
        </p15:guide>
        <p15:guide id="12" pos="5084">
          <p15:clr>
            <a:srgbClr val="F26B43"/>
          </p15:clr>
        </p15:guide>
        <p15:guide id="13" pos="6162">
          <p15:clr>
            <a:srgbClr val="F26B43"/>
          </p15:clr>
        </p15:guide>
        <p15:guide id="14" pos="6274">
          <p15:clr>
            <a:srgbClr val="F26B43"/>
          </p15:clr>
        </p15:guide>
        <p15:guide id="15" pos="2706">
          <p15:clr>
            <a:srgbClr val="F26B43"/>
          </p15:clr>
        </p15:guide>
        <p15:guide id="16" orient="horz" pos="841">
          <p15:clr>
            <a:srgbClr val="F26B43"/>
          </p15:clr>
        </p15:guide>
        <p15:guide id="17" orient="horz" pos="15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77603-9A44-CB27-213F-50B1C435D3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CBEA51-0625-8182-7DA2-255C19E1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4996C0-EC91-543B-0EB8-DFA349255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D5FB1-0E33-4E8C-8D5C-2CE64DF50613}" type="datetimeFigureOut">
              <a:rPr lang="en-GB" smtClean="0"/>
              <a:t>08/10/2025</a:t>
            </a:fld>
            <a:endParaRPr lang="en-GB"/>
          </a:p>
        </p:txBody>
      </p:sp>
      <p:sp>
        <p:nvSpPr>
          <p:cNvPr id="5" name="Footer Placeholder 4">
            <a:extLst>
              <a:ext uri="{FF2B5EF4-FFF2-40B4-BE49-F238E27FC236}">
                <a16:creationId xmlns:a16="http://schemas.microsoft.com/office/drawing/2014/main" id="{3CA7932F-CBD7-6AC7-55AF-98E4DCD05D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AD6DEB-F29C-F24C-3DC4-D55116CFB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D9257-F245-48C4-8E57-A8D5BEE0B2B8}" type="slidenum">
              <a:rPr lang="en-GB" smtClean="0"/>
              <a:t>‹#›</a:t>
            </a:fld>
            <a:endParaRPr lang="en-GB"/>
          </a:p>
        </p:txBody>
      </p:sp>
    </p:spTree>
    <p:extLst>
      <p:ext uri="{BB962C8B-B14F-4D97-AF65-F5344CB8AC3E}">
        <p14:creationId xmlns:p14="http://schemas.microsoft.com/office/powerpoint/2010/main" val="3287534108"/>
      </p:ext>
    </p:extLst>
  </p:cSld>
  <p:clrMap bg1="lt1" tx1="dk1" bg2="lt2" tx2="dk2" accent1="accent1" accent2="accent2" accent3="accent3" accent4="accent4" accent5="accent5" accent6="accent6" hlink="hlink" folHlink="folHlink"/>
  <p:sldLayoutIdLst>
    <p:sldLayoutId id="2147483731"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8BF8C-A86F-0347-B9A3-1DE8CEAD4F89}"/>
              </a:ext>
            </a:extLst>
          </p:cNvPr>
          <p:cNvSpPr>
            <a:spLocks noGrp="1"/>
          </p:cNvSpPr>
          <p:nvPr>
            <p:ph type="title"/>
          </p:nvPr>
        </p:nvSpPr>
        <p:spPr>
          <a:xfrm>
            <a:off x="520861" y="1335088"/>
            <a:ext cx="11148852" cy="679288"/>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4C9C8B-149E-6B48-8620-3473D1CDF5E6}"/>
              </a:ext>
            </a:extLst>
          </p:cNvPr>
          <p:cNvSpPr>
            <a:spLocks noGrp="1"/>
          </p:cNvSpPr>
          <p:nvPr>
            <p:ph type="body" idx="1"/>
          </p:nvPr>
        </p:nvSpPr>
        <p:spPr>
          <a:xfrm>
            <a:off x="520861" y="2452397"/>
            <a:ext cx="11148852" cy="390236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F403AF9-D306-C542-B5ED-5100F2D0BA0D}"/>
              </a:ext>
            </a:extLst>
          </p:cNvPr>
          <p:cNvSpPr>
            <a:spLocks noGrp="1"/>
          </p:cNvSpPr>
          <p:nvPr>
            <p:ph type="ftr" sz="quarter" idx="3"/>
          </p:nvPr>
        </p:nvSpPr>
        <p:spPr>
          <a:xfrm>
            <a:off x="520861" y="497607"/>
            <a:ext cx="1707989" cy="679287"/>
          </a:xfrm>
          <a:prstGeom prst="rect">
            <a:avLst/>
          </a:prstGeom>
        </p:spPr>
        <p:txBody>
          <a:bodyPr vert="horz" lIns="0" tIns="0" rIns="0" bIns="0" rtlCol="0" anchor="t" anchorCtr="0"/>
          <a:lstStyle>
            <a:lvl1pPr algn="l">
              <a:defRPr sz="1000" u="none" cap="all" baseline="0">
                <a:solidFill>
                  <a:schemeClr val="tx1"/>
                </a:solidFill>
                <a:uFillTx/>
              </a:defRPr>
            </a:lvl1pPr>
          </a:lstStyle>
          <a:p>
            <a:r>
              <a:rPr lang="en-US"/>
              <a:t>PRES NAME (EXAMPLE) </a:t>
            </a:r>
          </a:p>
        </p:txBody>
      </p:sp>
      <p:sp>
        <p:nvSpPr>
          <p:cNvPr id="6" name="Slide Number Placeholder 5">
            <a:extLst>
              <a:ext uri="{FF2B5EF4-FFF2-40B4-BE49-F238E27FC236}">
                <a16:creationId xmlns:a16="http://schemas.microsoft.com/office/drawing/2014/main" id="{5FA70FA0-1A43-BA4D-8EFA-54ACB7B0EB7A}"/>
              </a:ext>
            </a:extLst>
          </p:cNvPr>
          <p:cNvSpPr>
            <a:spLocks noGrp="1"/>
          </p:cNvSpPr>
          <p:nvPr>
            <p:ph type="sldNum" sz="quarter" idx="4"/>
          </p:nvPr>
        </p:nvSpPr>
        <p:spPr>
          <a:xfrm>
            <a:off x="520861" y="6356350"/>
            <a:ext cx="1709739" cy="501650"/>
          </a:xfrm>
          <a:prstGeom prst="rect">
            <a:avLst/>
          </a:prstGeom>
        </p:spPr>
        <p:txBody>
          <a:bodyPr vert="horz" lIns="0" tIns="0" rIns="0" bIns="0" rtlCol="0" anchor="ctr"/>
          <a:lstStyle>
            <a:lvl1pPr algn="l">
              <a:defRPr sz="1000">
                <a:solidFill>
                  <a:schemeClr val="tx2"/>
                </a:solidFill>
              </a:defRPr>
            </a:lvl1pPr>
          </a:lstStyle>
          <a:p>
            <a:fld id="{FC77D9E7-D625-3740-970F-29B3D3A72437}" type="slidenum">
              <a:rPr lang="en-US" smtClean="0"/>
              <a:pPr/>
              <a:t>‹#›</a:t>
            </a:fld>
            <a:endParaRPr lang="en-US"/>
          </a:p>
        </p:txBody>
      </p:sp>
      <p:sp>
        <p:nvSpPr>
          <p:cNvPr id="19" name="Date Placeholder 18">
            <a:extLst>
              <a:ext uri="{FF2B5EF4-FFF2-40B4-BE49-F238E27FC236}">
                <a16:creationId xmlns:a16="http://schemas.microsoft.com/office/drawing/2014/main" id="{A5B6F5B3-2182-614B-968C-B719CD4E0C66}"/>
              </a:ext>
            </a:extLst>
          </p:cNvPr>
          <p:cNvSpPr>
            <a:spLocks noGrp="1"/>
          </p:cNvSpPr>
          <p:nvPr>
            <p:ph type="dt" sz="half" idx="2"/>
          </p:nvPr>
        </p:nvSpPr>
        <p:spPr>
          <a:xfrm>
            <a:off x="2406650" y="504232"/>
            <a:ext cx="1708150" cy="365125"/>
          </a:xfrm>
          <a:prstGeom prst="rect">
            <a:avLst/>
          </a:prstGeom>
        </p:spPr>
        <p:txBody>
          <a:bodyPr vert="horz" lIns="0" tIns="0" rIns="0" bIns="0" rtlCol="0" anchor="t" anchorCtr="0"/>
          <a:lstStyle>
            <a:lvl1pPr algn="l">
              <a:defRPr sz="1000" u="none" cap="all" baseline="0">
                <a:solidFill>
                  <a:schemeClr val="tx1"/>
                </a:solidFill>
              </a:defRPr>
            </a:lvl1pPr>
          </a:lstStyle>
          <a:p>
            <a:fld id="{02A34441-8266-F943-B481-EDA232C8D060}" type="datetime1">
              <a:rPr lang="en-GB" smtClean="0"/>
              <a:t>08/10/2025</a:t>
            </a:fld>
            <a:endParaRPr lang="en-US"/>
          </a:p>
        </p:txBody>
      </p:sp>
      <p:pic>
        <p:nvPicPr>
          <p:cNvPr id="20" name="Picture 19">
            <a:extLst>
              <a:ext uri="{FF2B5EF4-FFF2-40B4-BE49-F238E27FC236}">
                <a16:creationId xmlns:a16="http://schemas.microsoft.com/office/drawing/2014/main" id="{6990584E-7BDD-EF4F-91F1-A8CB33459A5E}"/>
              </a:ext>
            </a:extLst>
          </p:cNvPr>
          <p:cNvPicPr>
            <a:picLocks noChangeAspect="1"/>
          </p:cNvPicPr>
          <p:nvPr userDrawn="1"/>
        </p:nvPicPr>
        <p:blipFill>
          <a:blip r:embed="rId12" cstate="hqprint">
            <a:extLst>
              <a:ext uri="{28A0092B-C50C-407E-A947-70E740481C1C}">
                <a14:useLocalDpi xmlns:a14="http://schemas.microsoft.com/office/drawing/2010/main"/>
              </a:ext>
            </a:extLst>
          </a:blip>
          <a:srcRect/>
          <a:stretch/>
        </p:blipFill>
        <p:spPr>
          <a:xfrm>
            <a:off x="9915980" y="153864"/>
            <a:ext cx="1904135" cy="829524"/>
          </a:xfrm>
          <a:prstGeom prst="rect">
            <a:avLst/>
          </a:prstGeom>
        </p:spPr>
      </p:pic>
    </p:spTree>
    <p:extLst>
      <p:ext uri="{BB962C8B-B14F-4D97-AF65-F5344CB8AC3E}">
        <p14:creationId xmlns:p14="http://schemas.microsoft.com/office/powerpoint/2010/main" val="3361667411"/>
      </p:ext>
    </p:extLst>
  </p:cSld>
  <p:clrMap bg1="lt1" tx1="dk1" bg2="lt2" tx2="dk2" accent1="accent1" accent2="accent2" accent3="accent3" accent4="accent4" accent5="accent5" accent6="accent6" hlink="hlink" folHlink="folHlink"/>
  <p:sldLayoutIdLst>
    <p:sldLayoutId id="2147483735" r:id="rId1"/>
    <p:sldLayoutId id="2147483740" r:id="rId2"/>
    <p:sldLayoutId id="2147483736" r:id="rId3"/>
    <p:sldLayoutId id="2147483741" r:id="rId4"/>
    <p:sldLayoutId id="2147483742" r:id="rId5"/>
    <p:sldLayoutId id="2147483743" r:id="rId6"/>
    <p:sldLayoutId id="2147483737" r:id="rId7"/>
    <p:sldLayoutId id="2147483738" r:id="rId8"/>
    <p:sldLayoutId id="2147483739" r:id="rId9"/>
    <p:sldLayoutId id="2147483730" r:id="rId10"/>
  </p:sldLayoutIdLst>
  <p:hf sldNum="0" hdr="0"/>
  <p:txStyles>
    <p:title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94" userDrawn="1">
          <p15:clr>
            <a:srgbClr val="F26B43"/>
          </p15:clr>
        </p15:guide>
        <p15:guide id="3" pos="325" userDrawn="1">
          <p15:clr>
            <a:srgbClr val="F26B43"/>
          </p15:clr>
        </p15:guide>
        <p15:guide id="4" pos="7351" userDrawn="1">
          <p15:clr>
            <a:srgbClr val="F26B43"/>
          </p15:clr>
        </p15:guide>
        <p15:guide id="5" orient="horz" pos="325" userDrawn="1">
          <p15:clr>
            <a:srgbClr val="F26B43"/>
          </p15:clr>
        </p15:guide>
        <p15:guide id="6" orient="horz" pos="4003" userDrawn="1">
          <p15:clr>
            <a:srgbClr val="F26B43"/>
          </p15:clr>
        </p15:guide>
        <p15:guide id="7" pos="1404" userDrawn="1">
          <p15:clr>
            <a:srgbClr val="F26B43"/>
          </p15:clr>
        </p15:guide>
        <p15:guide id="8" pos="1516" userDrawn="1">
          <p15:clr>
            <a:srgbClr val="F26B43"/>
          </p15:clr>
        </p15:guide>
        <p15:guide id="9" pos="2592" userDrawn="1">
          <p15:clr>
            <a:srgbClr val="F26B43"/>
          </p15:clr>
        </p15:guide>
        <p15:guide id="10" pos="3782" userDrawn="1">
          <p15:clr>
            <a:srgbClr val="F26B43"/>
          </p15:clr>
        </p15:guide>
        <p15:guide id="11" pos="4972" userDrawn="1">
          <p15:clr>
            <a:srgbClr val="F26B43"/>
          </p15:clr>
        </p15:guide>
        <p15:guide id="12" pos="5084" userDrawn="1">
          <p15:clr>
            <a:srgbClr val="F26B43"/>
          </p15:clr>
        </p15:guide>
        <p15:guide id="13" pos="6162" userDrawn="1">
          <p15:clr>
            <a:srgbClr val="F26B43"/>
          </p15:clr>
        </p15:guide>
        <p15:guide id="14" pos="6274" userDrawn="1">
          <p15:clr>
            <a:srgbClr val="F26B43"/>
          </p15:clr>
        </p15:guide>
        <p15:guide id="15" pos="2706" userDrawn="1">
          <p15:clr>
            <a:srgbClr val="F26B43"/>
          </p15:clr>
        </p15:guide>
        <p15:guide id="16" orient="horz" pos="841" userDrawn="1">
          <p15:clr>
            <a:srgbClr val="F26B43"/>
          </p15:clr>
        </p15:guide>
        <p15:guide id="17" orient="horz" pos="157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material">
    <p:bg>
      <p:bgPr>
        <a:no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200"/>
              <a:buFont typeface="Rubik"/>
              <a:buNone/>
              <a:defRPr sz="3200" b="1">
                <a:solidFill>
                  <a:schemeClr val="dk2"/>
                </a:solidFill>
                <a:highlight>
                  <a:srgbClr val="FFFFFF"/>
                </a:highlight>
                <a:latin typeface="Rubik"/>
                <a:ea typeface="Rubik"/>
                <a:cs typeface="Rubik"/>
                <a:sym typeface="Rubik"/>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124" name="Google Shape;124;p28"/>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ubik"/>
              <a:buChar char="●"/>
              <a:defRPr sz="1800">
                <a:solidFill>
                  <a:schemeClr val="lt2"/>
                </a:solidFill>
                <a:latin typeface="Rubik"/>
                <a:ea typeface="Rubik"/>
                <a:cs typeface="Rubik"/>
                <a:sym typeface="Rubik"/>
              </a:defRPr>
            </a:lvl1pPr>
            <a:lvl2pPr marL="914400" lvl="1"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2pPr>
            <a:lvl3pPr marL="1371600" lvl="2"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3pPr>
            <a:lvl4pPr marL="1828800" lvl="3"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4pPr>
            <a:lvl5pPr marL="2286000" lvl="4"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5pPr>
            <a:lvl6pPr marL="2743200" lvl="5"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6pPr>
            <a:lvl7pPr marL="3200400" lvl="6"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7pPr>
            <a:lvl8pPr marL="3657600" lvl="7"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8pPr>
            <a:lvl9pPr marL="4114800" lvl="8" indent="-317500">
              <a:lnSpc>
                <a:spcPct val="115000"/>
              </a:lnSpc>
              <a:spcBef>
                <a:spcPts val="1600"/>
              </a:spcBef>
              <a:spcAft>
                <a:spcPts val="1600"/>
              </a:spcAft>
              <a:buClr>
                <a:schemeClr val="lt2"/>
              </a:buClr>
              <a:buSzPts val="1400"/>
              <a:buFont typeface="Rubik"/>
              <a:buChar char="■"/>
              <a:defRPr>
                <a:solidFill>
                  <a:schemeClr val="lt2"/>
                </a:solidFill>
                <a:latin typeface="Rubik"/>
                <a:ea typeface="Rubik"/>
                <a:cs typeface="Rubik"/>
                <a:sym typeface="Rubik"/>
              </a:defRPr>
            </a:lvl9pPr>
          </a:lstStyle>
          <a:p>
            <a:endParaRPr/>
          </a:p>
        </p:txBody>
      </p:sp>
      <p:sp>
        <p:nvSpPr>
          <p:cNvPr id="125" name="Google Shape;125;p28"/>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material">
    <p:bg>
      <p:bgPr>
        <a:no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200"/>
              <a:buFont typeface="Rubik"/>
              <a:buNone/>
              <a:defRPr sz="3200" b="1">
                <a:solidFill>
                  <a:schemeClr val="dk2"/>
                </a:solidFill>
                <a:highlight>
                  <a:srgbClr val="FFFFFF"/>
                </a:highlight>
                <a:latin typeface="Rubik"/>
                <a:ea typeface="Rubik"/>
                <a:cs typeface="Rubik"/>
                <a:sym typeface="Rubik"/>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64" name="Google Shape;64;p15"/>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ubik"/>
              <a:buChar char="●"/>
              <a:defRPr sz="1800">
                <a:solidFill>
                  <a:schemeClr val="lt2"/>
                </a:solidFill>
                <a:latin typeface="Rubik"/>
                <a:ea typeface="Rubik"/>
                <a:cs typeface="Rubik"/>
                <a:sym typeface="Rubik"/>
              </a:defRPr>
            </a:lvl1pPr>
            <a:lvl2pPr marL="914400" lvl="1"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2pPr>
            <a:lvl3pPr marL="1371600" lvl="2"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3pPr>
            <a:lvl4pPr marL="1828800" lvl="3"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4pPr>
            <a:lvl5pPr marL="2286000" lvl="4"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5pPr>
            <a:lvl6pPr marL="2743200" lvl="5"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6pPr>
            <a:lvl7pPr marL="3200400" lvl="6"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7pPr>
            <a:lvl8pPr marL="3657600" lvl="7"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8pPr>
            <a:lvl9pPr marL="4114800" lvl="8" indent="-317500">
              <a:lnSpc>
                <a:spcPct val="115000"/>
              </a:lnSpc>
              <a:spcBef>
                <a:spcPts val="1600"/>
              </a:spcBef>
              <a:spcAft>
                <a:spcPts val="1600"/>
              </a:spcAft>
              <a:buClr>
                <a:schemeClr val="lt2"/>
              </a:buClr>
              <a:buSzPts val="1400"/>
              <a:buFont typeface="Rubik"/>
              <a:buChar char="■"/>
              <a:defRPr>
                <a:solidFill>
                  <a:schemeClr val="lt2"/>
                </a:solidFill>
                <a:latin typeface="Rubik"/>
                <a:ea typeface="Rubik"/>
                <a:cs typeface="Rubik"/>
                <a:sym typeface="Rubik"/>
              </a:defRPr>
            </a:lvl9pPr>
          </a:lstStyle>
          <a:p>
            <a:endParaRPr/>
          </a:p>
        </p:txBody>
      </p:sp>
      <p:sp>
        <p:nvSpPr>
          <p:cNvPr id="65" name="Google Shape;65;p15"/>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5Mz0E-ybdT8&amp;list=PLCQrEp96kZgz29_zUWh4IUnLW79j_PqZH&amp;index=21" TargetMode="External"/><Relationship Id="rId3" Type="http://schemas.microsoft.com/office/2018/10/relationships/comments" Target="../comments/modernComment_138_851E6986.xml"/><Relationship Id="rId7" Type="http://schemas.openxmlformats.org/officeDocument/2006/relationships/hyperlink" Target="https://academic.oup.com/bioscience/article/68/2/100/4797260"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hyperlink" Target="https://www.gov.uk/government/statistics/sub-regional-fuel-poverty-2023-2021-data/sub-regional-fuel-poverty-in-england-2023-2021-data" TargetMode="External"/><Relationship Id="rId5" Type="http://schemas.openxmlformats.org/officeDocument/2006/relationships/hyperlink" Target="https://assets.publishing.service.gov.uk/media/68da654349e17d00a56ffb5a/Energy_Trends_September_2025.pdf" TargetMode="External"/><Relationship Id="rId10" Type="http://schemas.openxmlformats.org/officeDocument/2006/relationships/hyperlink" Target="https://unsplash.com/photos/white-and-black-ship-on-sea-under-white-clouds-TUJud0AWAPI?utm_content=creditCopyText&amp;utm_medium=referral&amp;utm_source=unsplash" TargetMode="External"/><Relationship Id="rId4" Type="http://schemas.openxmlformats.org/officeDocument/2006/relationships/image" Target="../media/image97.jpeg"/><Relationship Id="rId9" Type="http://schemas.openxmlformats.org/officeDocument/2006/relationships/hyperlink" Target="https://unsplash.com/@chrisleboutillier?utm_content=creditCopyText&amp;utm_medium=referral&amp;utm_source=unsplash"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unsplash.com/@arthurz?utm_content=creditCopyText&amp;utm_medium=referral&amp;utm_source=unsplash" TargetMode="External"/><Relationship Id="rId3" Type="http://schemas.openxmlformats.org/officeDocument/2006/relationships/image" Target="../media/image98.jpeg"/><Relationship Id="rId7" Type="http://schemas.openxmlformats.org/officeDocument/2006/relationships/hyperlink" Target="https://www.bristol.ac.uk/media-library/sites/law/research/Nolden%20et%20al.%20BLRP%20No.%202%202021.pdf" TargetMode="External"/><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hyperlink" Target="https://www.cbi.org.uk/media/yvulac20/final_humber_2030_vision.pdf" TargetMode="External"/><Relationship Id="rId5" Type="http://schemas.openxmlformats.org/officeDocument/2006/relationships/hyperlink" Target="https://ukerc.rl.ac.uk/UCAT/PUBLICATIONS/UKERC_Green-job-creation-quality-and-skills_A-review-of-the-evidence_Final.pdf" TargetMode="External"/><Relationship Id="rId4" Type="http://schemas.openxmlformats.org/officeDocument/2006/relationships/hyperlink" Target="https://www.renewableuk.com/news/615931/Polling-in-every-constituency-in-Britain-shows-strong-support-for-wind-farms-to-drive-down-bills.htm" TargetMode="External"/><Relationship Id="rId9" Type="http://schemas.openxmlformats.org/officeDocument/2006/relationships/hyperlink" Target="https://unsplash.com/photos/white-and-gray-bird-on-white-metal-stand-under-blue-sky-during-daytime-clCkMK4UyB0?utm_content=creditCopyText&amp;utm_medium=referral&amp;utm_source=unsplash"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unsplash.com/photos/aerial-photo-of-house-with-gray-roof-T0N-cfZ0Zjw?utm_content=creditCopyText&amp;utm_medium=referral&amp;utm_source=unsplash" TargetMode="External"/><Relationship Id="rId3" Type="http://schemas.openxmlformats.org/officeDocument/2006/relationships/hyperlink" Target="https://yorksandhumberclimate.org.uk/wp-content/uploads/2025/02/YH-Carbon-Reduction-Report-final-edit.pdf" TargetMode="External"/><Relationship Id="rId7" Type="http://schemas.openxmlformats.org/officeDocument/2006/relationships/hyperlink" Target="https://unsplash.com/@_louisreed?utm_content=creditCopyText&amp;utm_medium=referral&amp;utm_source=unsplash"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hyperlink" Target="https://www.lse.ac.uk/granthaminstitute/extreme-heat-preparedness-and-resilience-in-the-uk/" TargetMode="External"/><Relationship Id="rId5" Type="http://schemas.openxmlformats.org/officeDocument/2006/relationships/hyperlink" Target="https://www.gov.uk/government/publications/net-zero-strategy" TargetMode="External"/><Relationship Id="rId4" Type="http://schemas.openxmlformats.org/officeDocument/2006/relationships/hyperlink" Target="https://epc.opendatacommunities.org/login" TargetMode="External"/><Relationship Id="rId9" Type="http://schemas.openxmlformats.org/officeDocument/2006/relationships/image" Target="../media/image99.jpeg"/></Relationships>
</file>

<file path=ppt/slides/_rels/slide13.xml.rels><?xml version="1.0" encoding="UTF-8" standalone="yes"?>
<Relationships xmlns="http://schemas.openxmlformats.org/package/2006/relationships"><Relationship Id="rId8" Type="http://schemas.openxmlformats.org/officeDocument/2006/relationships/hyperlink" Target="https://unsplash.com/photos/brown-brick-building-near-green-grass-field-during-daytime-8I_yCOlI340?utm_content=creditCopyText&amp;utm_medium=referral&amp;utm_source=unsplash" TargetMode="External"/><Relationship Id="rId3" Type="http://schemas.openxmlformats.org/officeDocument/2006/relationships/hyperlink" Target="https://www.hbf.co.uk/news/house-building-yorkshire-humber-76-5-years/" TargetMode="External"/><Relationship Id="rId7" Type="http://schemas.openxmlformats.org/officeDocument/2006/relationships/hyperlink" Target="https://unsplash.com/@photography_by_feaver?utm_content=creditCopyText&amp;utm_medium=referral&amp;utm_source=unsplash" TargetMode="Externa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hyperlink" Target="https://www.theccc.org.uk/publication/uk-housing-fit-for-the-future/" TargetMode="External"/><Relationship Id="rId5" Type="http://schemas.openxmlformats.org/officeDocument/2006/relationships/hyperlink" Target="https://www.thebuildingshub.co.uk/resources/performance-gap/" TargetMode="External"/><Relationship Id="rId4" Type="http://schemas.openxmlformats.org/officeDocument/2006/relationships/hyperlink" Target="https://www.youtube.com/watch?v=OgNXGHLpuSw&amp;list=PLCQrEp96kZgz29_zUWh4IUnLW79j_PqZH&amp;index=7&amp;t=2s" TargetMode="External"/><Relationship Id="rId9" Type="http://schemas.openxmlformats.org/officeDocument/2006/relationships/image" Target="../media/image10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hyperlink" Target="https://www.passivhaustrust.org.uk/projects/" TargetMode="External"/><Relationship Id="rId5" Type="http://schemas.openxmlformats.org/officeDocument/2006/relationships/hyperlink" Target="https://www.passivhaustrust.org.uk/UserFiles/File/Primers/2021%20PHT%20Primer%20Operational%20v5.5.pdf" TargetMode="External"/><Relationship Id="rId4" Type="http://schemas.openxmlformats.org/officeDocument/2006/relationships/hyperlink" Target="https://www.youtube.com/watch?v=OgNXGHLpuSw&amp;list=PLCQrEp96kZgz29_zUWh4IUnLW79j_PqZH&amp;index=7&amp;t=2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transportforthenorth.com/our-north/strategic-transport-plan/" TargetMode="External"/><Relationship Id="rId3" Type="http://schemas.openxmlformats.org/officeDocument/2006/relationships/image" Target="../media/image103.jpeg"/><Relationship Id="rId7" Type="http://schemas.openxmlformats.org/officeDocument/2006/relationships/hyperlink" Target="https://www.gov.uk/government/statistical-data-sets/reported-road-accidents-vehicles-and-casualties-tables-for-great-britain#geographical-breakdowns-ras04" TargetMode="External"/><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hyperlink" Target="https://www.gov.uk/government/collections/road-accidents-and-safety-statistics#road-casualty-annual-statistics-" TargetMode="External"/><Relationship Id="rId11" Type="http://schemas.openxmlformats.org/officeDocument/2006/relationships/hyperlink" Target="https://unsplash.com/photos/a-group-of-cars-on-a-street-ENmBXYPoDGI?utm_content=creditCopyText&amp;utm_medium=referral&amp;utm_source=unsplash" TargetMode="External"/><Relationship Id="rId5" Type="http://schemas.openxmlformats.org/officeDocument/2006/relationships/hyperlink" Target="https://roadtraffic.dft.gov.uk/regions/8" TargetMode="External"/><Relationship Id="rId10" Type="http://schemas.openxmlformats.org/officeDocument/2006/relationships/hyperlink" Target="https://unsplash.com/@benjaminelliott?utm_content=creditCopyText&amp;utm_medium=referral&amp;utm_source=unsplash" TargetMode="External"/><Relationship Id="rId4" Type="http://schemas.openxmlformats.org/officeDocument/2006/relationships/hyperlink" Target="https://yorksandhumberclimate.org.uk/sites/default/files/A%20Carbon%20Reduction%20Assessment%20for%20Yorkshire%20and%20Humber%20July%202024.pdf" TargetMode="External"/><Relationship Id="rId9" Type="http://schemas.openxmlformats.org/officeDocument/2006/relationships/hyperlink" Target="https://www.ippr.org/news-and-media/press-releases/revealed-north-set-to-receive-2-389-less-per-person-than-london-on-transpor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unsplash.com/@jordanbrierley?utm_content=creditCopyText&amp;utm_medium=referral&amp;utm_source=unsplash" TargetMode="External"/><Relationship Id="rId3" Type="http://schemas.openxmlformats.org/officeDocument/2006/relationships/image" Target="../media/image104.jpeg"/><Relationship Id="rId7" Type="http://schemas.openxmlformats.org/officeDocument/2006/relationships/hyperlink" Target="https://www.health.org.uk/evidence-hub/transport/active-travel/health-benefits-of-active-travel-preventable-early-deaths" TargetMode="External"/><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hyperlink" Target="https://www.gov.uk/government/publications/public-attitudes-towards-traffic-and-road-use" TargetMode="External"/><Relationship Id="rId5" Type="http://schemas.openxmlformats.org/officeDocument/2006/relationships/hyperlink" Target="https://www.tuc.org.uk/news/public-transport-upgrade-net-zero-targets-could-deliver-ps52-billion-productivity-boost-2030#:~:text=Economic%20and%20social%20benefits&amp;text=The%20plan%20is%20estimated%20to,transport%20provision%20than%20the%20UK" TargetMode="External"/><Relationship Id="rId4" Type="http://schemas.openxmlformats.org/officeDocument/2006/relationships/hyperlink" Target="https://www.ynylep.com/Portals/0/adam/BlockText/5IOnFY0E7kiu3jLUPSDm5A/BodyText/York%20&amp;%20North%20Yorkshire's%20Routemap%20to%20Carbon%20Negative%20040123.pdf" TargetMode="External"/><Relationship Id="rId9" Type="http://schemas.openxmlformats.org/officeDocument/2006/relationships/hyperlink" Target="https://unsplash.com/photos/man-in-orange-jacket-riding-bicycle-during-daytime-tS-UPTCZko0?utm_content=creditCopyText&amp;utm_medium=referral&amp;utm_source=unsplash"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unsplash.com/@illiyapresents?utm_content=creditCopyText&amp;utm_medium=referral&amp;utm_source=unsplash" TargetMode="External"/><Relationship Id="rId3" Type="http://schemas.openxmlformats.org/officeDocument/2006/relationships/image" Target="../media/image105.jpeg"/><Relationship Id="rId7" Type="http://schemas.openxmlformats.org/officeDocument/2006/relationships/hyperlink" Target="https://www.gov.uk/government/statistics/united-kingdom-food-security-report-2021/united-kingdom-food-security-report-2021-theme-2-uk-food-supply-sources" TargetMode="External"/><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hyperlink" Target="https://assets.publishing.service.gov.uk/government/uploads/system/uploads/attachment_data/file/972098/regionalstatistics_yorkshumber_23mar21.pdf" TargetMode="External"/><Relationship Id="rId5" Type="http://schemas.openxmlformats.org/officeDocument/2006/relationships/hyperlink" Target="https://fixourfood.org/programme-overview/" TargetMode="External"/><Relationship Id="rId4" Type="http://schemas.openxmlformats.org/officeDocument/2006/relationships/hyperlink" Target="https://www.foodfoundation.org.uk/initiatives/food-insecurity-tracking" TargetMode="External"/><Relationship Id="rId9" Type="http://schemas.openxmlformats.org/officeDocument/2006/relationships/hyperlink" Target="https://unsplash.com/photos/herd-of-sheep-on-green-grass-field-during-daytime-q3BCmqUaQ7U?utm_content=creditCopyText&amp;utm_medium=referral&amp;utm_source=unsplas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0.xml"/><Relationship Id="rId6" Type="http://schemas.openxmlformats.org/officeDocument/2006/relationships/hyperlink" Target="https://yorksandhumberclimate.org.uk/climate-action-plan-2024"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pn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png"/></Relationships>
</file>

<file path=ppt/slides/_rels/slide2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8" Type="http://schemas.openxmlformats.org/officeDocument/2006/relationships/hyperlink" Target="https://unsplash.com/@chriswebdog?utm_content=creditCopyText&amp;utm_medium=referral&amp;utm_source=unsplash" TargetMode="External"/><Relationship Id="rId3" Type="http://schemas.openxmlformats.org/officeDocument/2006/relationships/image" Target="../media/image134.jpeg"/><Relationship Id="rId7" Type="http://schemas.openxmlformats.org/officeDocument/2006/relationships/hyperlink" Target="https://nbn.org.uk/stateofnature2019/" TargetMode="External"/><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hyperlink" Target="https://consult.environment-agency.gov.uk/humber/strategyreview/user_uploads/humber-2100--storymap-content-for-website.pdf" TargetMode="External"/><Relationship Id="rId5" Type="http://schemas.openxmlformats.org/officeDocument/2006/relationships/hyperlink" Target="https://www.metoffice.gov.uk/about-us/press-office/news/weather-and-climate/2022/red-extreme-heat-warning-ud?ftag=MSF0951a18" TargetMode="External"/><Relationship Id="rId4" Type="http://schemas.openxmlformats.org/officeDocument/2006/relationships/hyperlink" Target="https://www.jrf.org.uk/report/climate-change-justice-and-vulnerability" TargetMode="External"/><Relationship Id="rId9" Type="http://schemas.openxmlformats.org/officeDocument/2006/relationships/hyperlink" Target="https://unsplash.com/photos/car-on-body-of-water-4zxp5vlmvnI?utm_content=creditCopyText&amp;utm_medium=referral&amp;utm_source=unsplash"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mailto:s.herbert@leeds.ac.u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image" Target="../media/image60.png"/><Relationship Id="rId34" Type="http://schemas.openxmlformats.org/officeDocument/2006/relationships/image" Target="../media/image72.png"/><Relationship Id="rId42" Type="http://schemas.openxmlformats.org/officeDocument/2006/relationships/image" Target="../media/image80.png"/><Relationship Id="rId47" Type="http://schemas.openxmlformats.org/officeDocument/2006/relationships/image" Target="../media/image85.png"/><Relationship Id="rId50" Type="http://schemas.openxmlformats.org/officeDocument/2006/relationships/image" Target="../media/image88.svg"/><Relationship Id="rId55" Type="http://schemas.openxmlformats.org/officeDocument/2006/relationships/image" Target="../media/image93.svg"/><Relationship Id="rId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55.svg"/><Relationship Id="rId29" Type="http://schemas.openxmlformats.org/officeDocument/2006/relationships/image" Target="../media/image67.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0.png"/><Relationship Id="rId37" Type="http://schemas.openxmlformats.org/officeDocument/2006/relationships/image" Target="../media/image75.svg"/><Relationship Id="rId40" Type="http://schemas.openxmlformats.org/officeDocument/2006/relationships/image" Target="../media/image78.svg"/><Relationship Id="rId45" Type="http://schemas.openxmlformats.org/officeDocument/2006/relationships/image" Target="../media/image83.png"/><Relationship Id="rId53" Type="http://schemas.openxmlformats.org/officeDocument/2006/relationships/image" Target="../media/image91.png"/><Relationship Id="rId58" Type="http://schemas.openxmlformats.org/officeDocument/2006/relationships/image" Target="../media/image41.png"/><Relationship Id="rId5" Type="http://schemas.openxmlformats.org/officeDocument/2006/relationships/image" Target="../media/image44.pn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5.sv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svg"/><Relationship Id="rId48" Type="http://schemas.openxmlformats.org/officeDocument/2006/relationships/image" Target="../media/image86.svg"/><Relationship Id="rId56" Type="http://schemas.openxmlformats.org/officeDocument/2006/relationships/image" Target="../media/image94.png"/><Relationship Id="rId8" Type="http://schemas.openxmlformats.org/officeDocument/2006/relationships/image" Target="../media/image47.png"/><Relationship Id="rId51" Type="http://schemas.openxmlformats.org/officeDocument/2006/relationships/image" Target="../media/image89.png"/><Relationship Id="rId3" Type="http://schemas.openxmlformats.org/officeDocument/2006/relationships/image" Target="../media/image42.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31.png"/><Relationship Id="rId33" Type="http://schemas.openxmlformats.org/officeDocument/2006/relationships/image" Target="../media/image71.png"/><Relationship Id="rId38" Type="http://schemas.openxmlformats.org/officeDocument/2006/relationships/image" Target="../media/image76.png"/><Relationship Id="rId46" Type="http://schemas.openxmlformats.org/officeDocument/2006/relationships/image" Target="../media/image84.png"/><Relationship Id="rId20" Type="http://schemas.openxmlformats.org/officeDocument/2006/relationships/image" Target="../media/image59.png"/><Relationship Id="rId41" Type="http://schemas.openxmlformats.org/officeDocument/2006/relationships/image" Target="../media/image79.png"/><Relationship Id="rId54" Type="http://schemas.openxmlformats.org/officeDocument/2006/relationships/image" Target="../media/image92.png"/><Relationship Id="rId1" Type="http://schemas.openxmlformats.org/officeDocument/2006/relationships/slideLayout" Target="../slideLayouts/slideLayout43.xml"/><Relationship Id="rId6" Type="http://schemas.openxmlformats.org/officeDocument/2006/relationships/image" Target="../media/image45.png"/><Relationship Id="rId15" Type="http://schemas.openxmlformats.org/officeDocument/2006/relationships/image" Target="../media/image54.png"/><Relationship Id="rId23" Type="http://schemas.openxmlformats.org/officeDocument/2006/relationships/image" Target="../media/image62.svg"/><Relationship Id="rId28" Type="http://schemas.openxmlformats.org/officeDocument/2006/relationships/image" Target="../media/image66.png"/><Relationship Id="rId36" Type="http://schemas.openxmlformats.org/officeDocument/2006/relationships/image" Target="../media/image74.png"/><Relationship Id="rId49" Type="http://schemas.openxmlformats.org/officeDocument/2006/relationships/image" Target="../media/image87.png"/><Relationship Id="rId57" Type="http://schemas.openxmlformats.org/officeDocument/2006/relationships/image" Target="../media/image95.png"/><Relationship Id="rId10" Type="http://schemas.openxmlformats.org/officeDocument/2006/relationships/image" Target="../media/image49.png"/><Relationship Id="rId31" Type="http://schemas.openxmlformats.org/officeDocument/2006/relationships/image" Target="../media/image69.svg"/><Relationship Id="rId44" Type="http://schemas.openxmlformats.org/officeDocument/2006/relationships/image" Target="../media/image82.png"/><Relationship Id="rId52"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climateactionpledge.org.uk" TargetMode="Externa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515CB3A6-080A-B247-95CE-8CB3B302B8A9}"/>
              </a:ext>
            </a:extLst>
          </p:cNvPr>
          <p:cNvSpPr txBox="1">
            <a:spLocks/>
          </p:cNvSpPr>
          <p:nvPr/>
        </p:nvSpPr>
        <p:spPr>
          <a:xfrm>
            <a:off x="438072" y="1318125"/>
            <a:ext cx="6443929" cy="523115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An independent advisory </a:t>
            </a:r>
            <a:r>
              <a:rPr lang="en-US" sz="2400" b="0">
                <a:solidFill>
                  <a:srgbClr val="000000"/>
                </a:solidFill>
                <a:latin typeface="Arial" panose="020B0604020202020204"/>
              </a:rPr>
              <a:t>collective</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that  supports, facilitates and enables ambitious climate action across the region</a:t>
            </a:r>
          </a:p>
          <a:p>
            <a:pPr marL="285750" marR="0" lvl="0" indent="-285750" algn="l" defTabSz="914400" rtl="0" eaLnBrk="1" fontAlgn="auto" latinLnBrk="0" hangingPunct="1">
              <a:lnSpc>
                <a:spcPct val="100000"/>
              </a:lnSpc>
              <a:spcBef>
                <a:spcPts val="0"/>
              </a:spcBef>
              <a:spcAft>
                <a:spcPts val="0"/>
              </a:spcAft>
              <a:buClrTx/>
              <a:buSzTx/>
              <a:buChar char="•"/>
              <a:tabLst/>
              <a:defRPr/>
            </a:pPr>
            <a:endParaRPr lang="en-US" sz="2400" b="0" i="0" u="none" strike="noStrike" kern="1200" cap="none" spc="0" normalizeH="0" baseline="0" noProof="0">
              <a:ln>
                <a:noFill/>
              </a:ln>
              <a:solidFill>
                <a:srgbClr val="000000"/>
              </a:solidFill>
              <a:effectLst/>
              <a:uLnTx/>
              <a:uFillTx/>
              <a:latin typeface="Arial" panose="020B0604020202020204"/>
              <a:cs typeface="Arial" panose="020B0604020202020204"/>
            </a:endParaRPr>
          </a:p>
          <a:p>
            <a:pPr marL="285750" indent="-285750">
              <a:buFont typeface="Arial" panose="020B0604020202020204" pitchFamily="34" charset="0"/>
              <a:buChar char="•"/>
              <a:defRPr/>
            </a:pPr>
            <a:r>
              <a:rPr lang="en-US" sz="2400" b="0">
                <a:solidFill>
                  <a:srgbClr val="000000"/>
                </a:solidFill>
                <a:latin typeface="Arial" panose="020B0604020202020204"/>
              </a:rPr>
              <a:t>Established in March 2021, the Commission is the</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largest regional Commission in the UK and brings together climate leaders from across the public, private and third sectors</a:t>
            </a:r>
            <a:endParaRPr lang="en-US" sz="2400" b="0">
              <a:solidFill>
                <a:srgbClr val="000000"/>
              </a:solidFill>
              <a:latin typeface="Arial" panose="020B0604020202020204"/>
            </a:endParaRPr>
          </a:p>
          <a:p>
            <a:pPr>
              <a:defRPr/>
            </a:pPr>
            <a:endParaRPr lang="en-US" sz="2400" b="0">
              <a:solidFill>
                <a:srgbClr val="000000"/>
              </a:solidFill>
              <a:latin typeface="Arial" panose="020B0604020202020204"/>
            </a:endParaRPr>
          </a:p>
          <a:p>
            <a:pPr marL="285750" indent="-285750">
              <a:buFont typeface="Arial" panose="020B0604020202020204" pitchFamily="34" charset="0"/>
              <a:buChar char="•"/>
              <a:defRPr/>
            </a:pPr>
            <a:r>
              <a:rPr lang="en-US" sz="2400" b="0">
                <a:solidFill>
                  <a:srgbClr val="000000"/>
                </a:solidFill>
                <a:latin typeface="Arial" panose="020B0604020202020204"/>
              </a:rPr>
              <a:t>Chair, 4 political Vice Chairs, 40 Commissioners plus Associates &amp; Affiliates… and 100+ pledge signatories</a:t>
            </a:r>
            <a:endParaRPr lang="en-US" sz="2400" b="0">
              <a:solidFill>
                <a:srgbClr val="000000"/>
              </a:solidFill>
              <a:latin typeface="Arial" panose="020B0604020202020204"/>
              <a:cs typeface="Arial"/>
            </a:endParaRPr>
          </a:p>
        </p:txBody>
      </p:sp>
      <p:sp>
        <p:nvSpPr>
          <p:cNvPr id="11" name="Title 17">
            <a:extLst>
              <a:ext uri="{FF2B5EF4-FFF2-40B4-BE49-F238E27FC236}">
                <a16:creationId xmlns:a16="http://schemas.microsoft.com/office/drawing/2014/main" id="{08AB8D47-A9C8-C034-03DC-D2AD7EA939DC}"/>
              </a:ext>
            </a:extLst>
          </p:cNvPr>
          <p:cNvSpPr txBox="1">
            <a:spLocks/>
          </p:cNvSpPr>
          <p:nvPr/>
        </p:nvSpPr>
        <p:spPr>
          <a:xfrm>
            <a:off x="438071" y="427104"/>
            <a:ext cx="8386439" cy="67928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r>
              <a:rPr kumimoji="0" lang="en-US" sz="4000" b="1" i="0" u="none" strike="noStrike" kern="1200" cap="all" spc="-60" normalizeH="0" baseline="0" noProof="0">
                <a:ln>
                  <a:noFill/>
                </a:ln>
                <a:solidFill>
                  <a:srgbClr val="007FC6"/>
                </a:solidFill>
                <a:effectLst/>
                <a:uLnTx/>
                <a:uFillTx/>
                <a:latin typeface="Arial Black" panose="020B0604020202020204" pitchFamily="34" charset="0"/>
                <a:ea typeface="+mj-ea"/>
              </a:rPr>
              <a:t>Introducing THE YHCC</a:t>
            </a:r>
          </a:p>
        </p:txBody>
      </p:sp>
      <p:grpSp>
        <p:nvGrpSpPr>
          <p:cNvPr id="8" name="Group 7">
            <a:extLst>
              <a:ext uri="{FF2B5EF4-FFF2-40B4-BE49-F238E27FC236}">
                <a16:creationId xmlns:a16="http://schemas.microsoft.com/office/drawing/2014/main" id="{26D25187-2B51-BF42-025C-FC12F14FDC96}"/>
              </a:ext>
            </a:extLst>
          </p:cNvPr>
          <p:cNvGrpSpPr/>
          <p:nvPr/>
        </p:nvGrpSpPr>
        <p:grpSpPr>
          <a:xfrm>
            <a:off x="7531195" y="3580483"/>
            <a:ext cx="4502331" cy="3063772"/>
            <a:chOff x="7619331" y="3690653"/>
            <a:chExt cx="4502331" cy="3063772"/>
          </a:xfrm>
        </p:grpSpPr>
        <p:pic>
          <p:nvPicPr>
            <p:cNvPr id="3" name="Picture 3">
              <a:extLst>
                <a:ext uri="{FF2B5EF4-FFF2-40B4-BE49-F238E27FC236}">
                  <a16:creationId xmlns:a16="http://schemas.microsoft.com/office/drawing/2014/main" id="{00F08F9A-5D6A-4277-9BCD-B02BC11A41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9" b="6892"/>
            <a:stretch/>
          </p:blipFill>
          <p:spPr bwMode="auto">
            <a:xfrm>
              <a:off x="9315554" y="5247796"/>
              <a:ext cx="1308147" cy="4145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DB0080A-5E8F-A6CF-6C4B-A50DF11415FB}"/>
                </a:ext>
              </a:extLst>
            </p:cNvPr>
            <p:cNvGrpSpPr/>
            <p:nvPr/>
          </p:nvGrpSpPr>
          <p:grpSpPr>
            <a:xfrm>
              <a:off x="7619331" y="3690653"/>
              <a:ext cx="4502331" cy="3063772"/>
              <a:chOff x="7689669" y="3770355"/>
              <a:chExt cx="4502331" cy="3063772"/>
            </a:xfrm>
          </p:grpSpPr>
          <p:grpSp>
            <p:nvGrpSpPr>
              <p:cNvPr id="13" name="Group 12">
                <a:extLst>
                  <a:ext uri="{FF2B5EF4-FFF2-40B4-BE49-F238E27FC236}">
                    <a16:creationId xmlns:a16="http://schemas.microsoft.com/office/drawing/2014/main" id="{66968D21-5EEA-DE00-78E2-B6B5BD451ADC}"/>
                  </a:ext>
                </a:extLst>
              </p:cNvPr>
              <p:cNvGrpSpPr/>
              <p:nvPr/>
            </p:nvGrpSpPr>
            <p:grpSpPr>
              <a:xfrm>
                <a:off x="7689669" y="3770355"/>
                <a:ext cx="4502331" cy="1995910"/>
                <a:chOff x="6023463" y="4179168"/>
                <a:chExt cx="6087087" cy="2784584"/>
              </a:xfrm>
            </p:grpSpPr>
            <p:pic>
              <p:nvPicPr>
                <p:cNvPr id="12" name="Picture 11">
                  <a:extLst>
                    <a:ext uri="{FF2B5EF4-FFF2-40B4-BE49-F238E27FC236}">
                      <a16:creationId xmlns:a16="http://schemas.microsoft.com/office/drawing/2014/main" id="{47CE5BBB-D1E7-4A4C-885B-EAED65EED46F}"/>
                    </a:ext>
                  </a:extLst>
                </p:cNvPr>
                <p:cNvPicPr>
                  <a:picLocks noChangeAspect="1"/>
                </p:cNvPicPr>
                <p:nvPr/>
              </p:nvPicPr>
              <p:blipFill>
                <a:blip r:embed="rId4"/>
                <a:stretch>
                  <a:fillRect/>
                </a:stretch>
              </p:blipFill>
              <p:spPr>
                <a:xfrm>
                  <a:off x="6333124" y="4538578"/>
                  <a:ext cx="1811691" cy="1023999"/>
                </a:xfrm>
                <a:prstGeom prst="rect">
                  <a:avLst/>
                </a:prstGeom>
              </p:spPr>
            </p:pic>
            <p:sp>
              <p:nvSpPr>
                <p:cNvPr id="20" name="Title 17">
                  <a:extLst>
                    <a:ext uri="{FF2B5EF4-FFF2-40B4-BE49-F238E27FC236}">
                      <a16:creationId xmlns:a16="http://schemas.microsoft.com/office/drawing/2014/main" id="{8D5F5F3E-368F-4163-9F83-8314E98F680E}"/>
                    </a:ext>
                  </a:extLst>
                </p:cNvPr>
                <p:cNvSpPr txBox="1">
                  <a:spLocks/>
                </p:cNvSpPr>
                <p:nvPr/>
              </p:nvSpPr>
              <p:spPr>
                <a:xfrm>
                  <a:off x="6023463" y="4179168"/>
                  <a:ext cx="6087087" cy="67928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60" normalizeH="0" baseline="0" noProof="0">
                      <a:ln>
                        <a:noFill/>
                      </a:ln>
                      <a:solidFill>
                        <a:srgbClr val="007FC6"/>
                      </a:solidFill>
                      <a:effectLst/>
                      <a:uLnTx/>
                      <a:uFillTx/>
                      <a:latin typeface="Arial Black" panose="020B0604020202020204" pitchFamily="34" charset="0"/>
                      <a:ea typeface="+mj-ea"/>
                    </a:rPr>
                    <a:t>Examples of Supporters</a:t>
                  </a:r>
                </a:p>
              </p:txBody>
            </p:sp>
            <p:pic>
              <p:nvPicPr>
                <p:cNvPr id="1037" name="Picture 13">
                  <a:extLst>
                    <a:ext uri="{FF2B5EF4-FFF2-40B4-BE49-F238E27FC236}">
                      <a16:creationId xmlns:a16="http://schemas.microsoft.com/office/drawing/2014/main" id="{AD55A003-0AFA-41D5-87B1-9884BFF49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732" y="4734694"/>
                  <a:ext cx="1753478" cy="7337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DD24BCB-AEF9-4BF8-9CB3-69602342EA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4937" y="4820087"/>
                  <a:ext cx="1324963" cy="830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 Zero NHS - The Carbon Literacy Project">
                  <a:extLst>
                    <a:ext uri="{FF2B5EF4-FFF2-40B4-BE49-F238E27FC236}">
                      <a16:creationId xmlns:a16="http://schemas.microsoft.com/office/drawing/2014/main" id="{B5335628-180E-0BF7-6049-B76135CCFB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642" b="22132"/>
                <a:stretch/>
              </p:blipFill>
              <p:spPr bwMode="auto">
                <a:xfrm>
                  <a:off x="6381294" y="6283721"/>
                  <a:ext cx="1763522" cy="6800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bitat Conservation For Wildlife - Survey Map | MGISS">
                  <a:extLst>
                    <a:ext uri="{FF2B5EF4-FFF2-40B4-BE49-F238E27FC236}">
                      <a16:creationId xmlns:a16="http://schemas.microsoft.com/office/drawing/2014/main" id="{D56347F3-0A81-D9A1-73DE-311E6AB1BB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605" t="37393" r="19289" b="38007"/>
                <a:stretch/>
              </p:blipFill>
              <p:spPr bwMode="auto">
                <a:xfrm>
                  <a:off x="6345464" y="5537501"/>
                  <a:ext cx="1868261" cy="563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Yorkshire Local Councils Associations">
                  <a:extLst>
                    <a:ext uri="{FF2B5EF4-FFF2-40B4-BE49-F238E27FC236}">
                      <a16:creationId xmlns:a16="http://schemas.microsoft.com/office/drawing/2014/main" id="{A6DF2F21-0D71-EED3-D60F-68D9EA0062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53974" y="5790996"/>
                  <a:ext cx="1166888" cy="11668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Association of Directors of Public Health (ADPH) A New Public Health  System">
                  <a:extLst>
                    <a:ext uri="{FF2B5EF4-FFF2-40B4-BE49-F238E27FC236}">
                      <a16:creationId xmlns:a16="http://schemas.microsoft.com/office/drawing/2014/main" id="{644765F4-4149-4549-4241-0A4A26454C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5649" y="5357696"/>
                  <a:ext cx="1038222" cy="10336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North Yorkshire Local Resilience Forum - YouTube">
                <a:extLst>
                  <a:ext uri="{FF2B5EF4-FFF2-40B4-BE49-F238E27FC236}">
                    <a16:creationId xmlns:a16="http://schemas.microsoft.com/office/drawing/2014/main" id="{ADE2D57E-45C9-71BC-604A-DA26838A39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42150" y="5822808"/>
                <a:ext cx="783174" cy="7831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Local Partnerships - We strengthen the public sector">
                <a:extLst>
                  <a:ext uri="{FF2B5EF4-FFF2-40B4-BE49-F238E27FC236}">
                    <a16:creationId xmlns:a16="http://schemas.microsoft.com/office/drawing/2014/main" id="{E408B4DD-F419-5A2B-8815-8DFF86EC0E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40111" y="5822808"/>
                <a:ext cx="1228490" cy="4434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BB9977C-393F-4B50-46EF-E20A8A2D3A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0846" y="6437835"/>
                <a:ext cx="1159639" cy="3204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VO Energy joins Community Energy England - transportandenergy">
                <a:extLst>
                  <a:ext uri="{FF2B5EF4-FFF2-40B4-BE49-F238E27FC236}">
                    <a16:creationId xmlns:a16="http://schemas.microsoft.com/office/drawing/2014/main" id="{6CE0D101-FFD3-8DA1-C4E4-0EFED0DFB9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27627"/>
              <a:stretch/>
            </p:blipFill>
            <p:spPr bwMode="auto">
              <a:xfrm>
                <a:off x="7924278" y="5897342"/>
                <a:ext cx="1381865" cy="9367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Title 17">
            <a:extLst>
              <a:ext uri="{FF2B5EF4-FFF2-40B4-BE49-F238E27FC236}">
                <a16:creationId xmlns:a16="http://schemas.microsoft.com/office/drawing/2014/main" id="{4E247AC0-F39D-304E-A01C-AEBCF4FB5BE6}"/>
              </a:ext>
            </a:extLst>
          </p:cNvPr>
          <p:cNvSpPr txBox="1">
            <a:spLocks/>
          </p:cNvSpPr>
          <p:nvPr/>
        </p:nvSpPr>
        <p:spPr>
          <a:xfrm>
            <a:off x="7982351" y="1194891"/>
            <a:ext cx="3785409" cy="452780"/>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2000" b="1" i="0" u="none" strike="noStrike" kern="1200" cap="all" spc="-60" normalizeH="0" baseline="0" noProof="0">
                <a:ln>
                  <a:noFill/>
                </a:ln>
                <a:solidFill>
                  <a:srgbClr val="007FC6"/>
                </a:solidFill>
                <a:effectLst/>
                <a:uLnTx/>
                <a:uFillTx/>
                <a:latin typeface="Arial Black" panose="020B0604020202020204" pitchFamily="34" charset="0"/>
                <a:ea typeface="+mj-ea"/>
              </a:rPr>
              <a:t>Funders</a:t>
            </a:r>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8048575" y="1686048"/>
            <a:ext cx="4067731" cy="84291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12665C2E-C1AA-27CD-ECBB-DA679255944A}"/>
              </a:ext>
            </a:extLst>
          </p:cNvPr>
          <p:cNvGrpSpPr/>
          <p:nvPr/>
        </p:nvGrpSpPr>
        <p:grpSpPr>
          <a:xfrm>
            <a:off x="8075799" y="1686495"/>
            <a:ext cx="3831273" cy="1596410"/>
            <a:chOff x="8075799" y="1686495"/>
            <a:chExt cx="3831273" cy="1596410"/>
          </a:xfrm>
        </p:grpSpPr>
        <p:pic>
          <p:nvPicPr>
            <p:cNvPr id="1028" name="Picture 4">
              <a:extLst>
                <a:ext uri="{FF2B5EF4-FFF2-40B4-BE49-F238E27FC236}">
                  <a16:creationId xmlns:a16="http://schemas.microsoft.com/office/drawing/2014/main" id="{F018187A-7C18-4BEC-89F3-D8825EE60A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79551" y="2802412"/>
              <a:ext cx="1060723" cy="4804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67EA397-E751-4D9A-AE6E-4CDC498C43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91512" y="2430922"/>
              <a:ext cx="1244414" cy="41267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01C5B7C-4667-43DE-8BEE-C4CFA4DCDE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50603" y="1696704"/>
              <a:ext cx="1432549" cy="711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BC194CD-0D53-4A00-AF69-36C173655297}"/>
                </a:ext>
              </a:extLst>
            </p:cNvPr>
            <p:cNvPicPr>
              <a:picLocks noChangeAspect="1"/>
            </p:cNvPicPr>
            <p:nvPr/>
          </p:nvPicPr>
          <p:blipFill rotWithShape="1">
            <a:blip r:embed="rId18"/>
            <a:srcRect l="827" r="153"/>
            <a:stretch/>
          </p:blipFill>
          <p:spPr>
            <a:xfrm>
              <a:off x="8075799" y="1853798"/>
              <a:ext cx="1295316" cy="365584"/>
            </a:xfrm>
            <a:prstGeom prst="rect">
              <a:avLst/>
            </a:prstGeom>
          </p:spPr>
        </p:pic>
        <p:pic>
          <p:nvPicPr>
            <p:cNvPr id="1031" name="Picture 7">
              <a:extLst>
                <a:ext uri="{FF2B5EF4-FFF2-40B4-BE49-F238E27FC236}">
                  <a16:creationId xmlns:a16="http://schemas.microsoft.com/office/drawing/2014/main" id="{A39D3C4A-59B4-4D55-BED6-44C50EA4FE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61170" y="2496812"/>
              <a:ext cx="1522880" cy="3467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of the Northern Gas Networks logo">
              <a:extLst>
                <a:ext uri="{FF2B5EF4-FFF2-40B4-BE49-F238E27FC236}">
                  <a16:creationId xmlns:a16="http://schemas.microsoft.com/office/drawing/2014/main" id="{9010CF11-544C-B9FB-AFB5-B5F9D87674D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48264" y="2776687"/>
              <a:ext cx="763617" cy="4056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FC34952-F5C0-261F-7D26-7DE73BDB9848}"/>
                </a:ext>
              </a:extLst>
            </p:cNvPr>
            <p:cNvPicPr>
              <a:picLocks noChangeAspect="1"/>
            </p:cNvPicPr>
            <p:nvPr/>
          </p:nvPicPr>
          <p:blipFill>
            <a:blip r:embed="rId21">
              <a:alphaModFix amt="75000"/>
            </a:blip>
            <a:stretch>
              <a:fillRect/>
            </a:stretch>
          </p:blipFill>
          <p:spPr>
            <a:xfrm>
              <a:off x="10919614" y="1686495"/>
              <a:ext cx="987458" cy="803607"/>
            </a:xfrm>
            <a:prstGeom prst="rect">
              <a:avLst/>
            </a:prstGeom>
          </p:spPr>
        </p:pic>
      </p:grpSp>
    </p:spTree>
    <p:extLst>
      <p:ext uri="{BB962C8B-B14F-4D97-AF65-F5344CB8AC3E}">
        <p14:creationId xmlns:p14="http://schemas.microsoft.com/office/powerpoint/2010/main" val="311105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ship with smoke coming out of it&#10;&#10;Description automatically generated">
            <a:extLst>
              <a:ext uri="{FF2B5EF4-FFF2-40B4-BE49-F238E27FC236}">
                <a16:creationId xmlns:a16="http://schemas.microsoft.com/office/drawing/2014/main" id="{E5003EB4-26B5-A9FF-6C73-7D36293DB833}"/>
              </a:ext>
            </a:extLst>
          </p:cNvPr>
          <p:cNvPicPr>
            <a:picLocks noChangeAspect="1"/>
          </p:cNvPicPr>
          <p:nvPr/>
        </p:nvPicPr>
        <p:blipFill rotWithShape="1">
          <a:blip r:embed="rId4"/>
          <a:srcRect l="49821" t="66" b="-66"/>
          <a:stretch/>
        </p:blipFill>
        <p:spPr>
          <a:xfrm>
            <a:off x="7030065" y="455"/>
            <a:ext cx="5161945" cy="6866200"/>
          </a:xfrm>
          <a:prstGeom prst="rect">
            <a:avLst/>
          </a:prstGeom>
        </p:spPr>
      </p:pic>
      <p:sp>
        <p:nvSpPr>
          <p:cNvPr id="4" name="Title 17">
            <a:extLst>
              <a:ext uri="{FF2B5EF4-FFF2-40B4-BE49-F238E27FC236}">
                <a16:creationId xmlns:a16="http://schemas.microsoft.com/office/drawing/2014/main" id="{4E247AC0-F39D-304E-A01C-AEBCF4FB5BE6}"/>
              </a:ext>
            </a:extLst>
          </p:cNvPr>
          <p:cNvSpPr txBox="1">
            <a:spLocks/>
          </p:cNvSpPr>
          <p:nvPr/>
        </p:nvSpPr>
        <p:spPr>
          <a:xfrm>
            <a:off x="281733" y="291454"/>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defRPr/>
            </a:pPr>
            <a:r>
              <a:rPr lang="en-US" sz="3200">
                <a:solidFill>
                  <a:srgbClr val="0067D5"/>
                </a:solidFill>
                <a:latin typeface="Arial Black"/>
              </a:rPr>
              <a:t>Generating power</a:t>
            </a:r>
            <a:endParaRPr lang="en-US">
              <a:ea typeface="+mj-ea"/>
            </a:endParaRPr>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401971" y="1337835"/>
            <a:ext cx="5742962" cy="5252831"/>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Sans-Serif" panose="020B0604020202020204" pitchFamily="34" charset="0"/>
              <a:buChar char="•"/>
              <a:defRPr/>
            </a:pPr>
            <a:r>
              <a:rPr lang="en-US" sz="2400" b="0" dirty="0">
                <a:solidFill>
                  <a:schemeClr val="tx1"/>
                </a:solidFill>
                <a:cs typeface="Arial"/>
              </a:rPr>
              <a:t>Despite the UK reaching a record 50.8% of electricity produced by renewables, oil and gas use is still increasing each year</a:t>
            </a:r>
          </a:p>
          <a:p>
            <a:pPr marL="285750" indent="-285750">
              <a:buFont typeface="Arial,Sans-Serif" panose="020B0604020202020204" pitchFamily="34" charset="0"/>
              <a:buChar char="•"/>
              <a:defRPr/>
            </a:pPr>
            <a:endParaRPr lang="en-US" sz="2400" b="0">
              <a:solidFill>
                <a:schemeClr val="tx1"/>
              </a:solidFill>
              <a:cs typeface="Arial"/>
            </a:endParaRPr>
          </a:p>
          <a:p>
            <a:pPr marL="285750" indent="-285750">
              <a:buFont typeface="Arial,Sans-Serif" panose="020B0604020202020204" pitchFamily="34" charset="0"/>
              <a:buChar char="•"/>
              <a:defRPr/>
            </a:pPr>
            <a:r>
              <a:rPr lang="en-US" sz="2400" b="0" dirty="0">
                <a:solidFill>
                  <a:schemeClr val="tx1"/>
                </a:solidFill>
                <a:cs typeface="Arial"/>
              </a:rPr>
              <a:t>16.5% of people in Y&amp;H are living in fuel poverty</a:t>
            </a:r>
            <a:endParaRPr lang="en-US" dirty="0">
              <a:solidFill>
                <a:schemeClr val="tx1"/>
              </a:solidFill>
            </a:endParaRPr>
          </a:p>
          <a:p>
            <a:pPr marL="285750" indent="-285750">
              <a:buFont typeface="Arial,Sans-Serif" panose="020B0604020202020204" pitchFamily="34" charset="0"/>
              <a:buChar char="•"/>
              <a:defRPr/>
            </a:pPr>
            <a:endParaRPr lang="en-US" sz="2400" b="0">
              <a:solidFill>
                <a:schemeClr val="tx1"/>
              </a:solidFill>
              <a:cs typeface="Arial"/>
            </a:endParaRPr>
          </a:p>
          <a:p>
            <a:pPr marL="285750" indent="-285750">
              <a:buFont typeface="Arial,Sans-Serif" panose="020B0604020202020204" pitchFamily="34" charset="0"/>
              <a:buChar char="•"/>
              <a:defRPr/>
            </a:pPr>
            <a:r>
              <a:rPr lang="en-US" sz="2400" b="0" dirty="0">
                <a:solidFill>
                  <a:schemeClr val="tx1"/>
                </a:solidFill>
                <a:cs typeface="Arial"/>
              </a:rPr>
              <a:t>There are social and ecological  implications of technologies such as biomass, offshore wind and carbon capture and storage that must be addressed</a:t>
            </a:r>
          </a:p>
          <a:p>
            <a:pPr marL="285750" indent="-285750">
              <a:buFont typeface="Arial" panose="020B0604020202020204" pitchFamily="34" charset="0"/>
              <a:buChar char="•"/>
              <a:defRPr/>
            </a:pPr>
            <a:endParaRPr lang="en-US" sz="2400" b="0">
              <a:solidFill>
                <a:srgbClr val="000000"/>
              </a:solidFill>
              <a:cs typeface="Arial"/>
            </a:endParaRPr>
          </a:p>
          <a:p>
            <a:pPr marL="285750" indent="-285750">
              <a:buFont typeface="Arial" panose="020B0604020202020204" pitchFamily="34" charset="0"/>
              <a:buChar char="•"/>
              <a:defRPr/>
            </a:pPr>
            <a:endParaRPr lang="en-US" sz="2400" b="0">
              <a:solidFill>
                <a:srgbClr val="000000"/>
              </a:solidFill>
              <a:cs typeface="Arial"/>
            </a:endParaRPr>
          </a:p>
          <a:p>
            <a:pPr marL="285750" indent="-285750">
              <a:buFont typeface="Arial" panose="020B0604020202020204" pitchFamily="34" charset="0"/>
              <a:buChar char="•"/>
              <a:defRPr/>
            </a:pPr>
            <a:endParaRPr lang="en-US" sz="2400" b="0">
              <a:solidFill>
                <a:srgbClr val="000000"/>
              </a:solidFill>
              <a:cs typeface="Arial"/>
            </a:endParaRPr>
          </a:p>
          <a:p>
            <a:pPr marL="285750" indent="-285750">
              <a:buFont typeface="Arial" panose="020B0604020202020204" pitchFamily="34" charset="0"/>
              <a:buChar char="•"/>
              <a:defRPr/>
            </a:pPr>
            <a:endParaRPr lang="en-US" sz="2400" b="0">
              <a:solidFill>
                <a:srgbClr val="000000"/>
              </a:solidFill>
              <a:cs typeface="Arial"/>
            </a:endParaRPr>
          </a:p>
        </p:txBody>
      </p:sp>
      <p:sp>
        <p:nvSpPr>
          <p:cNvPr id="5" name="TextBox 4">
            <a:extLst>
              <a:ext uri="{FF2B5EF4-FFF2-40B4-BE49-F238E27FC236}">
                <a16:creationId xmlns:a16="http://schemas.microsoft.com/office/drawing/2014/main" id="{7530DA0A-0C83-8AAA-D010-AAB5F696503F}"/>
              </a:ext>
            </a:extLst>
          </p:cNvPr>
          <p:cNvSpPr txBox="1"/>
          <p:nvPr/>
        </p:nvSpPr>
        <p:spPr>
          <a:xfrm>
            <a:off x="7800201" y="6168512"/>
            <a:ext cx="4223306"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700" dirty="0">
                <a:solidFill>
                  <a:srgbClr val="68BBFA"/>
                </a:solidFill>
                <a:ea typeface="+mn-lt"/>
                <a:cs typeface="+mn-lt"/>
                <a:hlinkClick r:id="rId5"/>
              </a:rPr>
              <a:t>Energy</a:t>
            </a:r>
            <a:r>
              <a:rPr lang="en-GB" sz="700" dirty="0">
                <a:solidFill>
                  <a:srgbClr val="68BBFA"/>
                </a:solidFill>
                <a:ea typeface="+mn-lt"/>
                <a:cs typeface="+mn-lt"/>
                <a:hlinkClick r:id="rId5">
                  <a:extLst>
                    <a:ext uri="{A12FA001-AC4F-418D-AE19-62706E023703}">
                      <ahyp:hlinkClr xmlns:ahyp="http://schemas.microsoft.com/office/drawing/2018/hyperlinkcolor" val="tx"/>
                    </a:ext>
                  </a:extLst>
                </a:hlinkClick>
              </a:rPr>
              <a:t> Trends September 2025</a:t>
            </a:r>
            <a:endParaRPr lang="en-US"/>
          </a:p>
          <a:p>
            <a:pPr algn="r"/>
            <a:r>
              <a:rPr lang="en-GB" sz="700" dirty="0">
                <a:solidFill>
                  <a:srgbClr val="68BBFA"/>
                </a:solidFill>
                <a:ea typeface="+mn-lt"/>
                <a:cs typeface="+mn-lt"/>
                <a:hlinkClick r:id="rId6">
                  <a:extLst>
                    <a:ext uri="{A12FA001-AC4F-418D-AE19-62706E023703}">
                      <ahyp:hlinkClr xmlns:ahyp="http://schemas.microsoft.com/office/drawing/2018/hyperlinkcolor" val="tx"/>
                    </a:ext>
                  </a:extLst>
                </a:hlinkClick>
              </a:rPr>
              <a:t>Sub-regional fuel poverty in England, 2023 - GOV</a:t>
            </a:r>
            <a:endParaRPr lang="en-GB" dirty="0"/>
          </a:p>
          <a:p>
            <a:pPr algn="r"/>
            <a:r>
              <a:rPr lang="en-GB" sz="700" dirty="0">
                <a:solidFill>
                  <a:srgbClr val="68BBFA"/>
                </a:solidFill>
                <a:ea typeface="+mn-lt"/>
                <a:cs typeface="+mn-lt"/>
                <a:hlinkClick r:id="rId7">
                  <a:extLst>
                    <a:ext uri="{A12FA001-AC4F-418D-AE19-62706E023703}">
                      <ahyp:hlinkClr xmlns:ahyp="http://schemas.microsoft.com/office/drawing/2018/hyperlinkcolor" val="tx"/>
                    </a:ext>
                  </a:extLst>
                </a:hlinkClick>
              </a:rPr>
              <a:t>Trade-offs</a:t>
            </a:r>
            <a:r>
              <a:rPr lang="en-GB" sz="700" dirty="0">
                <a:solidFill>
                  <a:srgbClr val="68BBFA"/>
                </a:solidFill>
                <a:ea typeface="+mn-lt"/>
                <a:cs typeface="+mn-lt"/>
                <a:hlinkClick r:id="rId7"/>
              </a:rPr>
              <a:t>:</a:t>
            </a:r>
            <a:r>
              <a:rPr lang="en-GB" sz="700" dirty="0">
                <a:solidFill>
                  <a:srgbClr val="68BBFA"/>
                </a:solidFill>
                <a:ea typeface="+mn-lt"/>
                <a:cs typeface="+mn-lt"/>
                <a:hlinkClick r:id="rId7">
                  <a:extLst>
                    <a:ext uri="{A12FA001-AC4F-418D-AE19-62706E023703}">
                      <ahyp:hlinkClr xmlns:ahyp="http://schemas.microsoft.com/office/drawing/2018/hyperlinkcolor" val="tx"/>
                    </a:ext>
                  </a:extLst>
                </a:hlinkClick>
              </a:rPr>
              <a:t> BECCS | Oxford Academic (oup.com)</a:t>
            </a:r>
            <a:endParaRPr lang="en-GB" sz="700" dirty="0">
              <a:solidFill>
                <a:srgbClr val="68BBFA"/>
              </a:solidFill>
              <a:cs typeface="Arial"/>
            </a:endParaRPr>
          </a:p>
          <a:p>
            <a:pPr algn="r"/>
            <a:r>
              <a:rPr lang="en-GB" sz="700" dirty="0">
                <a:solidFill>
                  <a:srgbClr val="68BBFA"/>
                </a:solidFill>
                <a:ea typeface="+mn-lt"/>
                <a:cs typeface="+mn-lt"/>
                <a:hlinkClick r:id="rId8">
                  <a:extLst>
                    <a:ext uri="{A12FA001-AC4F-418D-AE19-62706E023703}">
                      <ahyp:hlinkClr xmlns:ahyp="http://schemas.microsoft.com/office/drawing/2018/hyperlinkcolor" val="tx"/>
                    </a:ext>
                  </a:extLst>
                </a:hlinkClick>
              </a:rPr>
              <a:t>Marine Considerations </a:t>
            </a:r>
            <a:r>
              <a:rPr lang="en-GB" sz="700" dirty="0">
                <a:solidFill>
                  <a:srgbClr val="68BBFA"/>
                </a:solidFill>
                <a:ea typeface="+mn-lt"/>
                <a:cs typeface="+mn-lt"/>
                <a:hlinkClick r:id="rId8"/>
              </a:rPr>
              <a:t>YHCC</a:t>
            </a:r>
            <a:r>
              <a:rPr lang="en-GB" sz="700" dirty="0">
                <a:solidFill>
                  <a:srgbClr val="68BBFA"/>
                </a:solidFill>
                <a:ea typeface="+mn-lt"/>
                <a:cs typeface="+mn-lt"/>
                <a:hlinkClick r:id="rId8">
                  <a:extLst>
                    <a:ext uri="{A12FA001-AC4F-418D-AE19-62706E023703}">
                      <ahyp:hlinkClr xmlns:ahyp="http://schemas.microsoft.com/office/drawing/2018/hyperlinkcolor" val="tx"/>
                    </a:ext>
                  </a:extLst>
                </a:hlinkClick>
              </a:rPr>
              <a:t> YouTube</a:t>
            </a:r>
            <a:endParaRPr lang="en-GB" sz="700" dirty="0">
              <a:solidFill>
                <a:srgbClr val="68BBFA"/>
              </a:solidFill>
              <a:cs typeface="Arial"/>
            </a:endParaRPr>
          </a:p>
          <a:p>
            <a:pPr algn="r"/>
            <a:r>
              <a:rPr lang="en-GB" sz="700" dirty="0">
                <a:solidFill>
                  <a:srgbClr val="68BBFA"/>
                </a:solidFill>
                <a:ea typeface="+mn-lt"/>
                <a:cs typeface="+mn-lt"/>
              </a:rPr>
              <a:t>Photo by </a:t>
            </a:r>
            <a:r>
              <a:rPr lang="en-GB" sz="700" dirty="0">
                <a:solidFill>
                  <a:srgbClr val="68BBFA"/>
                </a:solidFill>
                <a:ea typeface="+mn-lt"/>
                <a:cs typeface="+mn-lt"/>
                <a:hlinkClick r:id="rId9"/>
              </a:rPr>
              <a:t>Chris LeBoutillier</a:t>
            </a:r>
            <a:r>
              <a:rPr lang="en-GB" sz="700" dirty="0">
                <a:solidFill>
                  <a:srgbClr val="68BBFA"/>
                </a:solidFill>
                <a:ea typeface="+mn-lt"/>
                <a:cs typeface="+mn-lt"/>
              </a:rPr>
              <a:t> on </a:t>
            </a:r>
            <a:r>
              <a:rPr lang="en-GB" sz="700" dirty="0">
                <a:solidFill>
                  <a:srgbClr val="68BBFA"/>
                </a:solidFill>
                <a:ea typeface="+mn-lt"/>
                <a:cs typeface="+mn-lt"/>
                <a:hlinkClick r:id="rId10"/>
              </a:rPr>
              <a:t>Unsplash</a:t>
            </a:r>
            <a:r>
              <a:rPr lang="en-GB" sz="700" dirty="0">
                <a:solidFill>
                  <a:srgbClr val="68BBFA"/>
                </a:solidFill>
                <a:ea typeface="+mn-lt"/>
                <a:cs typeface="+mn-lt"/>
              </a:rPr>
              <a:t> </a:t>
            </a:r>
            <a:endParaRPr lang="en-GB" dirty="0"/>
          </a:p>
        </p:txBody>
      </p:sp>
    </p:spTree>
    <p:extLst>
      <p:ext uri="{BB962C8B-B14F-4D97-AF65-F5344CB8AC3E}">
        <p14:creationId xmlns:p14="http://schemas.microsoft.com/office/powerpoint/2010/main" val="223336282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windmill&#10;&#10;Description automatically generated">
            <a:extLst>
              <a:ext uri="{FF2B5EF4-FFF2-40B4-BE49-F238E27FC236}">
                <a16:creationId xmlns:a16="http://schemas.microsoft.com/office/drawing/2014/main" id="{E095BE09-AAC1-D657-E826-2738DE48CE43}"/>
              </a:ext>
            </a:extLst>
          </p:cNvPr>
          <p:cNvPicPr>
            <a:picLocks noChangeAspect="1"/>
          </p:cNvPicPr>
          <p:nvPr/>
        </p:nvPicPr>
        <p:blipFill>
          <a:blip r:embed="rId3"/>
          <a:stretch>
            <a:fillRect/>
          </a:stretch>
        </p:blipFill>
        <p:spPr>
          <a:xfrm>
            <a:off x="-2973" y="-4916"/>
            <a:ext cx="4577945" cy="6867832"/>
          </a:xfrm>
          <a:prstGeom prst="rect">
            <a:avLst/>
          </a:prstGeom>
        </p:spPr>
      </p:pic>
      <p:sp>
        <p:nvSpPr>
          <p:cNvPr id="4" name="Title 17">
            <a:extLst>
              <a:ext uri="{FF2B5EF4-FFF2-40B4-BE49-F238E27FC236}">
                <a16:creationId xmlns:a16="http://schemas.microsoft.com/office/drawing/2014/main" id="{4E247AC0-F39D-304E-A01C-AEBCF4FB5BE6}"/>
              </a:ext>
            </a:extLst>
          </p:cNvPr>
          <p:cNvSpPr txBox="1">
            <a:spLocks/>
          </p:cNvSpPr>
          <p:nvPr/>
        </p:nvSpPr>
        <p:spPr>
          <a:xfrm>
            <a:off x="5185572" y="279164"/>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defRPr/>
            </a:pPr>
            <a:r>
              <a:rPr lang="en-US" sz="3200">
                <a:solidFill>
                  <a:srgbClr val="0067D5"/>
                </a:solidFill>
                <a:latin typeface="Arial Black"/>
              </a:rPr>
              <a:t>Renewable </a:t>
            </a:r>
            <a:endParaRPr lang="en-US">
              <a:solidFill>
                <a:srgbClr val="0067D5"/>
              </a:solidFill>
            </a:endParaRPr>
          </a:p>
          <a:p>
            <a:pPr>
              <a:lnSpc>
                <a:spcPts val="4000"/>
              </a:lnSpc>
              <a:defRPr/>
            </a:pPr>
            <a:r>
              <a:rPr lang="en-US" sz="3200">
                <a:solidFill>
                  <a:srgbClr val="0067D5"/>
                </a:solidFill>
                <a:latin typeface="Arial Black"/>
              </a:rPr>
              <a:t>Energy</a:t>
            </a:r>
            <a:endParaRPr lang="en-US"/>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5379552" y="1546771"/>
            <a:ext cx="6369768" cy="5252831"/>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Sans-Serif" panose="020B0604020202020204" pitchFamily="34" charset="0"/>
              <a:buChar char="•"/>
              <a:defRPr/>
            </a:pPr>
            <a:r>
              <a:rPr lang="en-US" sz="2400" b="0">
                <a:solidFill>
                  <a:srgbClr val="000000"/>
                </a:solidFill>
                <a:cs typeface="Arial"/>
              </a:rPr>
              <a:t>76% of people support renewable energy projects in their local area</a:t>
            </a:r>
          </a:p>
          <a:p>
            <a:pPr marL="285750" indent="-285750">
              <a:buChar char="•"/>
              <a:defRPr/>
            </a:pPr>
            <a:endParaRPr lang="en-US" sz="2400" b="0">
              <a:solidFill>
                <a:srgbClr val="000000"/>
              </a:solidFill>
              <a:cs typeface="Arial"/>
            </a:endParaRPr>
          </a:p>
          <a:p>
            <a:pPr marL="285750" indent="-285750">
              <a:buFont typeface="Arial" panose="020B0604020202020204" pitchFamily="34" charset="0"/>
              <a:buChar char="•"/>
              <a:defRPr/>
            </a:pPr>
            <a:r>
              <a:rPr lang="en-US" sz="2400" b="0">
                <a:solidFill>
                  <a:srgbClr val="000000"/>
                </a:solidFill>
                <a:cs typeface="Arial"/>
              </a:rPr>
              <a:t>100,000 jobs could become available in the north of England in the transition to low carbon energy</a:t>
            </a:r>
          </a:p>
          <a:p>
            <a:pPr marL="285750" indent="-285750">
              <a:buFont typeface="Arial" panose="020B0604020202020204" pitchFamily="34" charset="0"/>
              <a:buChar char="•"/>
              <a:defRPr/>
            </a:pPr>
            <a:endParaRPr lang="en-US" sz="2400" b="0">
              <a:solidFill>
                <a:srgbClr val="000000"/>
              </a:solidFill>
              <a:cs typeface="Arial"/>
            </a:endParaRPr>
          </a:p>
          <a:p>
            <a:pPr marL="285750" indent="-285750">
              <a:buFont typeface="Arial" panose="020B0604020202020204" pitchFamily="34" charset="0"/>
              <a:buChar char="•"/>
              <a:defRPr/>
            </a:pPr>
            <a:r>
              <a:rPr lang="en-US" sz="2400" b="0">
                <a:solidFill>
                  <a:srgbClr val="000000"/>
                </a:solidFill>
                <a:cs typeface="Arial"/>
              </a:rPr>
              <a:t>The Humber is the UK's largest industrial </a:t>
            </a:r>
            <a:r>
              <a:rPr lang="en-US" sz="2400" b="0" err="1">
                <a:solidFill>
                  <a:srgbClr val="000000"/>
                </a:solidFill>
                <a:cs typeface="Arial"/>
              </a:rPr>
              <a:t>decarbonisation</a:t>
            </a:r>
            <a:r>
              <a:rPr lang="en-US" sz="2400" b="0">
                <a:solidFill>
                  <a:srgbClr val="000000"/>
                </a:solidFill>
                <a:cs typeface="Arial"/>
              </a:rPr>
              <a:t> opportunity </a:t>
            </a:r>
          </a:p>
          <a:p>
            <a:pPr marL="285750" indent="-285750">
              <a:buFont typeface="Arial" panose="020B0604020202020204" pitchFamily="34" charset="0"/>
              <a:buChar char="•"/>
              <a:defRPr/>
            </a:pPr>
            <a:endParaRPr lang="en-US" sz="2400" b="0">
              <a:solidFill>
                <a:srgbClr val="000000"/>
              </a:solidFill>
              <a:cs typeface="Arial"/>
            </a:endParaRPr>
          </a:p>
          <a:p>
            <a:pPr marL="285750" indent="-285750">
              <a:buFont typeface="Arial" panose="020B0604020202020204" pitchFamily="34" charset="0"/>
              <a:buChar char="•"/>
              <a:defRPr/>
            </a:pPr>
            <a:r>
              <a:rPr lang="en-US" sz="2400" b="0">
                <a:solidFill>
                  <a:srgbClr val="000000"/>
                </a:solidFill>
                <a:cs typeface="Arial"/>
              </a:rPr>
              <a:t>The social return on investment of community fuel poverty alleviation projects is estimated at £9 for every £1 spent</a:t>
            </a:r>
          </a:p>
          <a:p>
            <a:pPr marL="285750" indent="-285750">
              <a:buFont typeface="Arial" panose="020B0604020202020204" pitchFamily="34" charset="0"/>
              <a:buChar char="•"/>
              <a:defRPr/>
            </a:pPr>
            <a:endParaRPr lang="en-US" sz="2400" b="0">
              <a:solidFill>
                <a:srgbClr val="000000"/>
              </a:solidFill>
              <a:cs typeface="Arial"/>
            </a:endParaRPr>
          </a:p>
          <a:p>
            <a:pPr marL="285750" indent="-285750">
              <a:buFont typeface="Arial" panose="020B0604020202020204" pitchFamily="34" charset="0"/>
              <a:buChar char="•"/>
              <a:defRPr/>
            </a:pPr>
            <a:endParaRPr lang="en-US" sz="2400" b="0">
              <a:solidFill>
                <a:srgbClr val="000000"/>
              </a:solidFill>
              <a:cs typeface="Arial"/>
            </a:endParaRPr>
          </a:p>
        </p:txBody>
      </p:sp>
      <p:sp>
        <p:nvSpPr>
          <p:cNvPr id="5" name="TextBox 4">
            <a:extLst>
              <a:ext uri="{FF2B5EF4-FFF2-40B4-BE49-F238E27FC236}">
                <a16:creationId xmlns:a16="http://schemas.microsoft.com/office/drawing/2014/main" id="{7530DA0A-0C83-8AAA-D010-AAB5F696503F}"/>
              </a:ext>
            </a:extLst>
          </p:cNvPr>
          <p:cNvSpPr txBox="1"/>
          <p:nvPr/>
        </p:nvSpPr>
        <p:spPr>
          <a:xfrm>
            <a:off x="81878" y="6008738"/>
            <a:ext cx="4223306"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solidFill>
                  <a:srgbClr val="0066D4"/>
                </a:solidFill>
                <a:ea typeface="+mn-lt"/>
                <a:cs typeface="+mn-lt"/>
                <a:hlinkClick r:id="rId4">
                  <a:extLst>
                    <a:ext uri="{A12FA001-AC4F-418D-AE19-62706E023703}">
                      <ahyp:hlinkClr xmlns:ahyp="http://schemas.microsoft.com/office/drawing/2018/hyperlinkcolor" val="tx"/>
                    </a:ext>
                  </a:extLst>
                </a:hlinkClick>
              </a:rPr>
              <a:t>Renewable UK polling research</a:t>
            </a:r>
            <a:r>
              <a:rPr lang="en-GB" sz="900">
                <a:solidFill>
                  <a:srgbClr val="0066D4"/>
                </a:solidFill>
                <a:ea typeface="+mn-lt"/>
                <a:cs typeface="+mn-lt"/>
              </a:rPr>
              <a:t> </a:t>
            </a:r>
          </a:p>
          <a:p>
            <a:r>
              <a:rPr lang="en-GB" sz="900">
                <a:solidFill>
                  <a:srgbClr val="0066D4"/>
                </a:solidFill>
                <a:ea typeface="+mn-lt"/>
                <a:cs typeface="+mn-lt"/>
                <a:hlinkClick r:id="rId5">
                  <a:extLst>
                    <a:ext uri="{A12FA001-AC4F-418D-AE19-62706E023703}">
                      <ahyp:hlinkClr xmlns:ahyp="http://schemas.microsoft.com/office/drawing/2018/hyperlinkcolor" val="tx"/>
                    </a:ext>
                  </a:extLst>
                </a:hlinkClick>
              </a:rPr>
              <a:t>Review of Energy Policy 2021 (rl.ac.uk)</a:t>
            </a:r>
          </a:p>
          <a:p>
            <a:r>
              <a:rPr lang="en-GB" sz="900">
                <a:solidFill>
                  <a:srgbClr val="0066D4"/>
                </a:solidFill>
                <a:ea typeface="+mn-lt"/>
                <a:cs typeface="+mn-lt"/>
                <a:hlinkClick r:id="rId6">
                  <a:extLst>
                    <a:ext uri="{A12FA001-AC4F-418D-AE19-62706E023703}">
                      <ahyp:hlinkClr xmlns:ahyp="http://schemas.microsoft.com/office/drawing/2018/hyperlinkcolor" val="tx"/>
                    </a:ext>
                  </a:extLst>
                </a:hlinkClick>
              </a:rPr>
              <a:t>final_humber_2030_vision.pdf (cbi.org.uk)</a:t>
            </a:r>
          </a:p>
          <a:p>
            <a:r>
              <a:rPr lang="en-GB" sz="900">
                <a:solidFill>
                  <a:srgbClr val="0066D4"/>
                </a:solidFill>
                <a:ea typeface="+mn-lt"/>
                <a:cs typeface="+mn-lt"/>
                <a:hlinkClick r:id="rId7">
                  <a:extLst>
                    <a:ext uri="{A12FA001-AC4F-418D-AE19-62706E023703}">
                      <ahyp:hlinkClr xmlns:ahyp="http://schemas.microsoft.com/office/drawing/2018/hyperlinkcolor" val="tx"/>
                    </a:ext>
                  </a:extLst>
                </a:hlinkClick>
              </a:rPr>
              <a:t>Capturing the value of community fuel poverty alleviation (bristol.ac.uk)</a:t>
            </a:r>
          </a:p>
          <a:p>
            <a:r>
              <a:rPr lang="en-GB" sz="900">
                <a:solidFill>
                  <a:srgbClr val="0066D4"/>
                </a:solidFill>
                <a:ea typeface="+mn-lt"/>
                <a:cs typeface="+mn-lt"/>
              </a:rPr>
              <a:t>Photo by </a:t>
            </a:r>
            <a:r>
              <a:rPr lang="en-GB" sz="900">
                <a:solidFill>
                  <a:srgbClr val="0066D4"/>
                </a:solidFill>
                <a:ea typeface="+mn-lt"/>
                <a:cs typeface="+mn-lt"/>
                <a:hlinkClick r:id="rId8">
                  <a:extLst>
                    <a:ext uri="{A12FA001-AC4F-418D-AE19-62706E023703}">
                      <ahyp:hlinkClr xmlns:ahyp="http://schemas.microsoft.com/office/drawing/2018/hyperlinkcolor" val="tx"/>
                    </a:ext>
                  </a:extLst>
                </a:hlinkClick>
              </a:rPr>
              <a:t>Artur Zudin</a:t>
            </a:r>
            <a:r>
              <a:rPr lang="en-GB" sz="900">
                <a:solidFill>
                  <a:srgbClr val="0066D4"/>
                </a:solidFill>
                <a:ea typeface="+mn-lt"/>
                <a:cs typeface="+mn-lt"/>
              </a:rPr>
              <a:t> on </a:t>
            </a:r>
            <a:r>
              <a:rPr lang="en-GB" sz="900">
                <a:solidFill>
                  <a:srgbClr val="0066D4"/>
                </a:solidFill>
                <a:ea typeface="+mn-lt"/>
                <a:cs typeface="+mn-lt"/>
                <a:hlinkClick r:id="rId9">
                  <a:extLst>
                    <a:ext uri="{A12FA001-AC4F-418D-AE19-62706E023703}">
                      <ahyp:hlinkClr xmlns:ahyp="http://schemas.microsoft.com/office/drawing/2018/hyperlinkcolor" val="tx"/>
                    </a:ext>
                  </a:extLst>
                </a:hlinkClick>
              </a:rPr>
              <a:t>Unsplash</a:t>
            </a:r>
            <a:r>
              <a:rPr lang="en-GB" sz="900">
                <a:solidFill>
                  <a:srgbClr val="0066D4"/>
                </a:solidFill>
                <a:ea typeface="+mn-lt"/>
                <a:cs typeface="+mn-lt"/>
              </a:rPr>
              <a:t> </a:t>
            </a:r>
            <a:endParaRPr lang="en-GB">
              <a:solidFill>
                <a:srgbClr val="0066D4"/>
              </a:solidFill>
            </a:endParaRPr>
          </a:p>
        </p:txBody>
      </p:sp>
      <p:sp>
        <p:nvSpPr>
          <p:cNvPr id="3" name="Rectangle 2">
            <a:extLst>
              <a:ext uri="{FF2B5EF4-FFF2-40B4-BE49-F238E27FC236}">
                <a16:creationId xmlns:a16="http://schemas.microsoft.com/office/drawing/2014/main" id="{E6F2F2B1-BA02-345D-2524-2F05F79A781D}"/>
              </a:ext>
            </a:extLst>
          </p:cNvPr>
          <p:cNvSpPr/>
          <p:nvPr/>
        </p:nvSpPr>
        <p:spPr>
          <a:xfrm>
            <a:off x="9934754" y="88604"/>
            <a:ext cx="690113" cy="1020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58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5447993" y="1036219"/>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latin typeface="Arial Black"/>
              </a:rPr>
              <a:t>Existing Homes</a:t>
            </a:r>
            <a:endParaRPr lang="en-US" sz="3200"/>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5694522" y="1789200"/>
            <a:ext cx="6117419" cy="320919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0" dirty="0">
                <a:solidFill>
                  <a:schemeClr val="tx1"/>
                </a:solidFill>
                <a:cs typeface="Arial"/>
              </a:rPr>
              <a:t>Homes account for 19% of UK emissions</a:t>
            </a:r>
          </a:p>
          <a:p>
            <a:endParaRPr lang="en-US" sz="2000" b="0">
              <a:solidFill>
                <a:schemeClr val="tx1"/>
              </a:solidFill>
              <a:cs typeface="Arial"/>
            </a:endParaRPr>
          </a:p>
          <a:p>
            <a:pPr marL="285750" indent="-285750">
              <a:buFont typeface="Arial" panose="020B0604020202020204" pitchFamily="34" charset="0"/>
              <a:buChar char="•"/>
            </a:pPr>
            <a:r>
              <a:rPr lang="en-US" sz="2000" b="0" dirty="0">
                <a:solidFill>
                  <a:schemeClr val="tx1"/>
                </a:solidFill>
                <a:cs typeface="Arial"/>
              </a:rPr>
              <a:t>2.3 million homes in Yorkshire and Humber, 85% of which have EPC ratings C or below</a:t>
            </a:r>
            <a:endParaRPr lang="en-US" dirty="0">
              <a:solidFill>
                <a:schemeClr val="tx1"/>
              </a:solidFill>
            </a:endParaRPr>
          </a:p>
          <a:p>
            <a:pPr marL="285750" indent="-285750">
              <a:buFont typeface="Arial" panose="020B0604020202020204" pitchFamily="34" charset="0"/>
              <a:buChar char="•"/>
            </a:pPr>
            <a:endParaRPr lang="en-US" sz="2000" b="0">
              <a:solidFill>
                <a:schemeClr val="tx1"/>
              </a:solidFill>
              <a:cs typeface="Arial"/>
            </a:endParaRPr>
          </a:p>
          <a:p>
            <a:pPr marL="285750" indent="-285750">
              <a:buChar char="•"/>
            </a:pPr>
            <a:r>
              <a:rPr lang="en-US" sz="2000" b="0" dirty="0">
                <a:solidFill>
                  <a:schemeClr val="tx1"/>
                </a:solidFill>
                <a:cs typeface="Arial"/>
              </a:rPr>
              <a:t>Need to retrofit 1.5 homes per minute for next 30 years to meet national net zero target</a:t>
            </a:r>
          </a:p>
          <a:p>
            <a:pPr marL="285750" indent="-285750">
              <a:buChar char="•"/>
            </a:pPr>
            <a:endParaRPr lang="en-US" sz="2000" b="0">
              <a:solidFill>
                <a:schemeClr val="tx1"/>
              </a:solidFill>
              <a:cs typeface="Arial"/>
            </a:endParaRPr>
          </a:p>
          <a:p>
            <a:pPr marL="285750" indent="-285750">
              <a:buChar char="•"/>
            </a:pPr>
            <a:r>
              <a:rPr lang="en-US" sz="2000" b="0" dirty="0">
                <a:solidFill>
                  <a:schemeClr val="tx1"/>
                </a:solidFill>
                <a:cs typeface="Arial"/>
              </a:rPr>
              <a:t>The UK will experience higher frequency and more intense heatwaves, and homes are not equipped for these high temperatures.</a:t>
            </a:r>
          </a:p>
          <a:p>
            <a:br>
              <a:rPr lang="en-US" dirty="0"/>
            </a:br>
            <a:endParaRPr lang="en-US" sz="2000" b="0">
              <a:solidFill>
                <a:schemeClr val="tx1"/>
              </a:solidFill>
              <a:cs typeface="Arial"/>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sz="2400" b="0">
              <a:solidFill>
                <a:schemeClr val="tx1"/>
              </a:solidFill>
              <a:cs typeface="Arial"/>
            </a:endParaRPr>
          </a:p>
          <a:p>
            <a:pPr marL="285750" indent="-285750">
              <a:buFont typeface="Arial" panose="020B0604020202020204" pitchFamily="34" charset="0"/>
              <a:buChar char="•"/>
            </a:pPr>
            <a:endParaRPr lang="en-US" sz="2400" b="0">
              <a:solidFill>
                <a:schemeClr val="tx1"/>
              </a:solidFill>
              <a:cs typeface="Arial"/>
            </a:endParaRPr>
          </a:p>
        </p:txBody>
      </p:sp>
      <p:sp>
        <p:nvSpPr>
          <p:cNvPr id="3" name="TextBox 2">
            <a:extLst>
              <a:ext uri="{FF2B5EF4-FFF2-40B4-BE49-F238E27FC236}">
                <a16:creationId xmlns:a16="http://schemas.microsoft.com/office/drawing/2014/main" id="{8C333060-9D63-C42B-AD7A-5A4668905A69}"/>
              </a:ext>
            </a:extLst>
          </p:cNvPr>
          <p:cNvSpPr txBox="1"/>
          <p:nvPr/>
        </p:nvSpPr>
        <p:spPr>
          <a:xfrm>
            <a:off x="6141358" y="6096210"/>
            <a:ext cx="6051175"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700" dirty="0">
                <a:solidFill>
                  <a:srgbClr val="68BBFA"/>
                </a:solidFill>
                <a:ea typeface="+mn-lt"/>
                <a:cs typeface="+mn-lt"/>
                <a:hlinkClick r:id="rId3"/>
              </a:rPr>
              <a:t>YHCC</a:t>
            </a:r>
            <a:r>
              <a:rPr lang="en-GB" sz="700" dirty="0">
                <a:solidFill>
                  <a:srgbClr val="68BBFA"/>
                </a:solidFill>
                <a:ea typeface="+mn-lt"/>
                <a:cs typeface="+mn-lt"/>
                <a:hlinkClick r:id="rId3">
                  <a:extLst>
                    <a:ext uri="{A12FA001-AC4F-418D-AE19-62706E023703}">
                      <ahyp:hlinkClr xmlns:ahyp="http://schemas.microsoft.com/office/drawing/2018/hyperlinkcolor" val="tx"/>
                    </a:ext>
                  </a:extLst>
                </a:hlinkClick>
              </a:rPr>
              <a:t> carbon reduction report</a:t>
            </a:r>
            <a:r>
              <a:rPr lang="en-GB" sz="700" dirty="0">
                <a:solidFill>
                  <a:srgbClr val="68BBFA"/>
                </a:solidFill>
                <a:ea typeface="+mn-lt"/>
                <a:cs typeface="+mn-lt"/>
              </a:rPr>
              <a:t> </a:t>
            </a:r>
            <a:endParaRPr lang="en-US" dirty="0">
              <a:ea typeface="+mn-lt"/>
              <a:cs typeface="+mn-lt"/>
            </a:endParaRPr>
          </a:p>
          <a:p>
            <a:pPr algn="r"/>
            <a:r>
              <a:rPr lang="en-GB" sz="700" dirty="0">
                <a:solidFill>
                  <a:srgbClr val="68BBFA"/>
                </a:solidFill>
                <a:ea typeface="+mn-lt"/>
                <a:cs typeface="+mn-lt"/>
                <a:hlinkClick r:id="rId4">
                  <a:extLst>
                    <a:ext uri="{A12FA001-AC4F-418D-AE19-62706E023703}">
                      <ahyp:hlinkClr xmlns:ahyp="http://schemas.microsoft.com/office/drawing/2018/hyperlinkcolor" val="tx"/>
                    </a:ext>
                  </a:extLst>
                </a:hlinkClick>
              </a:rPr>
              <a:t>Energy Performance of Buildings Data England and Wales (opendatacommunities.org)</a:t>
            </a:r>
            <a:endParaRPr lang="en-US" sz="700" dirty="0">
              <a:solidFill>
                <a:srgbClr val="68BBFA"/>
              </a:solidFill>
              <a:cs typeface="Arial"/>
            </a:endParaRPr>
          </a:p>
          <a:p>
            <a:pPr algn="r"/>
            <a:r>
              <a:rPr lang="en-GB" sz="700" dirty="0">
                <a:solidFill>
                  <a:srgbClr val="68BBFA"/>
                </a:solidFill>
                <a:ea typeface="+mn-lt"/>
                <a:cs typeface="+mn-lt"/>
                <a:hlinkClick r:id="rId5">
                  <a:extLst>
                    <a:ext uri="{A12FA001-AC4F-418D-AE19-62706E023703}">
                      <ahyp:hlinkClr xmlns:ahyp="http://schemas.microsoft.com/office/drawing/2018/hyperlinkcolor" val="tx"/>
                    </a:ext>
                  </a:extLst>
                </a:hlinkClick>
              </a:rPr>
              <a:t>Net Zero Strategy: Build Back Greener - GOV.UK (www.gov.uk)</a:t>
            </a:r>
            <a:endParaRPr lang="en-GB" dirty="0">
              <a:solidFill>
                <a:srgbClr val="68BBFA"/>
              </a:solidFill>
            </a:endParaRPr>
          </a:p>
          <a:p>
            <a:pPr algn="r"/>
            <a:r>
              <a:rPr lang="en-GB" sz="700" dirty="0">
                <a:solidFill>
                  <a:srgbClr val="68BBFA"/>
                </a:solidFill>
                <a:ea typeface="+mn-lt"/>
                <a:cs typeface="+mn-lt"/>
                <a:hlinkClick r:id="rId6">
                  <a:extLst>
                    <a:ext uri="{A12FA001-AC4F-418D-AE19-62706E023703}">
                      <ahyp:hlinkClr xmlns:ahyp="http://schemas.microsoft.com/office/drawing/2018/hyperlinkcolor" val="tx"/>
                    </a:ext>
                  </a:extLst>
                </a:hlinkClick>
              </a:rPr>
              <a:t>Extreme heat preparedness and resilience in the UK </a:t>
            </a:r>
            <a:r>
              <a:rPr lang="en-GB" sz="700" dirty="0">
                <a:solidFill>
                  <a:srgbClr val="68BBFA"/>
                </a:solidFill>
                <a:ea typeface="+mn-lt"/>
                <a:cs typeface="+mn-lt"/>
                <a:hlinkClick r:id="rId6"/>
              </a:rPr>
              <a:t>- </a:t>
            </a:r>
            <a:r>
              <a:rPr lang="en-GB" sz="700" dirty="0">
                <a:solidFill>
                  <a:srgbClr val="68BBFA"/>
                </a:solidFill>
                <a:ea typeface="+mn-lt"/>
                <a:cs typeface="+mn-lt"/>
              </a:rPr>
              <a:t>(</a:t>
            </a:r>
            <a:r>
              <a:rPr lang="en-GB" sz="700" dirty="0">
                <a:solidFill>
                  <a:srgbClr val="68BBFA"/>
                </a:solidFill>
                <a:ea typeface="+mn-lt"/>
                <a:cs typeface="+mn-lt"/>
                <a:hlinkClick r:id="rId6">
                  <a:extLst>
                    <a:ext uri="{A12FA001-AC4F-418D-AE19-62706E023703}">
                      <ahyp:hlinkClr xmlns:ahyp="http://schemas.microsoft.com/office/drawing/2018/hyperlinkcolor" val="tx"/>
                    </a:ext>
                  </a:extLst>
                </a:hlinkClick>
              </a:rPr>
              <a:t>lse.ac.uk)</a:t>
            </a:r>
            <a:endParaRPr lang="en-GB" dirty="0"/>
          </a:p>
          <a:p>
            <a:pPr algn="r"/>
            <a:r>
              <a:rPr lang="en-GB" sz="700" dirty="0">
                <a:solidFill>
                  <a:srgbClr val="68BBFA"/>
                </a:solidFill>
                <a:ea typeface="+mn-lt"/>
                <a:cs typeface="+mn-lt"/>
              </a:rPr>
              <a:t>Photo by </a:t>
            </a:r>
            <a:r>
              <a:rPr lang="en-GB" sz="700" dirty="0">
                <a:solidFill>
                  <a:srgbClr val="68BBFA"/>
                </a:solidFill>
                <a:ea typeface="+mn-lt"/>
                <a:cs typeface="+mn-lt"/>
                <a:hlinkClick r:id="rId7">
                  <a:extLst>
                    <a:ext uri="{A12FA001-AC4F-418D-AE19-62706E023703}">
                      <ahyp:hlinkClr xmlns:ahyp="http://schemas.microsoft.com/office/drawing/2018/hyperlinkcolor" val="tx"/>
                    </a:ext>
                  </a:extLst>
                </a:hlinkClick>
              </a:rPr>
              <a:t>Louis Reed</a:t>
            </a:r>
            <a:r>
              <a:rPr lang="en-GB" sz="700" dirty="0">
                <a:solidFill>
                  <a:srgbClr val="68BBFA"/>
                </a:solidFill>
                <a:ea typeface="+mn-lt"/>
                <a:cs typeface="+mn-lt"/>
              </a:rPr>
              <a:t> on </a:t>
            </a:r>
            <a:r>
              <a:rPr lang="en-GB" sz="700" dirty="0">
                <a:solidFill>
                  <a:srgbClr val="68BBFA"/>
                </a:solidFill>
                <a:ea typeface="+mn-lt"/>
                <a:cs typeface="+mn-lt"/>
                <a:hlinkClick r:id="rId8">
                  <a:extLst>
                    <a:ext uri="{A12FA001-AC4F-418D-AE19-62706E023703}">
                      <ahyp:hlinkClr xmlns:ahyp="http://schemas.microsoft.com/office/drawing/2018/hyperlinkcolor" val="tx"/>
                    </a:ext>
                  </a:extLst>
                </a:hlinkClick>
              </a:rPr>
              <a:t>Unsplash</a:t>
            </a:r>
            <a:r>
              <a:rPr lang="en-GB" sz="700" dirty="0">
                <a:solidFill>
                  <a:srgbClr val="68BBFA"/>
                </a:solidFill>
                <a:ea typeface="+mn-lt"/>
                <a:cs typeface="+mn-lt"/>
              </a:rPr>
              <a:t> </a:t>
            </a:r>
            <a:endParaRPr lang="en-GB" sz="700" dirty="0">
              <a:solidFill>
                <a:srgbClr val="68BBFA"/>
              </a:solidFill>
            </a:endParaRPr>
          </a:p>
        </p:txBody>
      </p:sp>
      <p:sp>
        <p:nvSpPr>
          <p:cNvPr id="9" name="TextBox 1">
            <a:extLst>
              <a:ext uri="{FF2B5EF4-FFF2-40B4-BE49-F238E27FC236}">
                <a16:creationId xmlns:a16="http://schemas.microsoft.com/office/drawing/2014/main" id="{6C742764-9507-90D8-5C1D-4934E6A3AFBC}"/>
              </a:ext>
            </a:extLst>
          </p:cNvPr>
          <p:cNvSpPr txBox="1"/>
          <p:nvPr/>
        </p:nvSpPr>
        <p:spPr>
          <a:xfrm>
            <a:off x="2700617" y="1714499"/>
            <a:ext cx="2743200" cy="4572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a:p>
        </p:txBody>
      </p:sp>
      <p:pic>
        <p:nvPicPr>
          <p:cNvPr id="2" name="Picture 1" descr="A bird&amp;#39;s eye view of a backyard&#10;&#10;Description automatically generated">
            <a:extLst>
              <a:ext uri="{FF2B5EF4-FFF2-40B4-BE49-F238E27FC236}">
                <a16:creationId xmlns:a16="http://schemas.microsoft.com/office/drawing/2014/main" id="{091212F8-2A9A-F3D8-F50C-6D3FE31E0B5D}"/>
              </a:ext>
            </a:extLst>
          </p:cNvPr>
          <p:cNvPicPr>
            <a:picLocks noChangeAspect="1"/>
          </p:cNvPicPr>
          <p:nvPr/>
        </p:nvPicPr>
        <p:blipFill>
          <a:blip r:embed="rId9"/>
          <a:stretch>
            <a:fillRect/>
          </a:stretch>
        </p:blipFill>
        <p:spPr>
          <a:xfrm>
            <a:off x="170438" y="146955"/>
            <a:ext cx="4639336" cy="6564087"/>
          </a:xfrm>
          <a:prstGeom prst="rect">
            <a:avLst/>
          </a:prstGeom>
        </p:spPr>
      </p:pic>
      <p:sp>
        <p:nvSpPr>
          <p:cNvPr id="6" name="Rectangle 5">
            <a:extLst>
              <a:ext uri="{FF2B5EF4-FFF2-40B4-BE49-F238E27FC236}">
                <a16:creationId xmlns:a16="http://schemas.microsoft.com/office/drawing/2014/main" id="{81B18487-16B2-E462-1824-6FEBE9EC139B}"/>
              </a:ext>
            </a:extLst>
          </p:cNvPr>
          <p:cNvSpPr/>
          <p:nvPr/>
        </p:nvSpPr>
        <p:spPr>
          <a:xfrm>
            <a:off x="9934754" y="88604"/>
            <a:ext cx="690113" cy="1020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347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5447993" y="1036219"/>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latin typeface="Arial Black"/>
              </a:rPr>
              <a:t>New homes</a:t>
            </a:r>
            <a:endParaRPr lang="en-US" sz="3200"/>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5694522" y="1789200"/>
            <a:ext cx="6117419" cy="320919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0">
                <a:solidFill>
                  <a:schemeClr val="tx1"/>
                </a:solidFill>
                <a:cs typeface="Arial"/>
              </a:rPr>
              <a:t>19,986 new homes built in Y&amp;H in 2017-18</a:t>
            </a:r>
            <a:endParaRPr lang="en-US">
              <a:solidFill>
                <a:schemeClr val="tx1"/>
              </a:solidFill>
            </a:endParaRPr>
          </a:p>
          <a:p>
            <a:pPr marL="285750" indent="-285750">
              <a:buFont typeface="Arial" panose="020B0604020202020204" pitchFamily="34" charset="0"/>
              <a:buChar char="•"/>
            </a:pPr>
            <a:endParaRPr lang="en-US" sz="2000" b="0">
              <a:solidFill>
                <a:schemeClr val="tx1"/>
              </a:solidFill>
              <a:cs typeface="Arial"/>
            </a:endParaRPr>
          </a:p>
          <a:p>
            <a:pPr marL="285750" indent="-285750">
              <a:buChar char="•"/>
            </a:pPr>
            <a:r>
              <a:rPr lang="en-US" sz="2000" b="0">
                <a:solidFill>
                  <a:schemeClr val="tx1"/>
                </a:solidFill>
                <a:cs typeface="Arial"/>
              </a:rPr>
              <a:t>Quality assurance of new builds are rarely carried out, resulting in low quality housing </a:t>
            </a:r>
          </a:p>
          <a:p>
            <a:endParaRPr lang="en-US" sz="2000" b="0">
              <a:solidFill>
                <a:schemeClr val="tx1"/>
              </a:solidFill>
              <a:cs typeface="Arial"/>
            </a:endParaRPr>
          </a:p>
          <a:p>
            <a:pPr marL="285750" indent="-285750">
              <a:buChar char="•"/>
            </a:pPr>
            <a:r>
              <a:rPr lang="en-US" sz="2000" b="0">
                <a:solidFill>
                  <a:schemeClr val="tx1"/>
                </a:solidFill>
                <a:cs typeface="Arial"/>
              </a:rPr>
              <a:t>Heat loss in new houses can be 50-60% more than the design predictions</a:t>
            </a:r>
          </a:p>
          <a:p>
            <a:pPr marL="285750" indent="-285750">
              <a:buChar char="•"/>
            </a:pPr>
            <a:endParaRPr lang="en-US" sz="2000" b="0">
              <a:solidFill>
                <a:schemeClr val="tx1"/>
              </a:solidFill>
              <a:cs typeface="Arial"/>
            </a:endParaRPr>
          </a:p>
          <a:p>
            <a:pPr marL="285750" indent="-285750">
              <a:buChar char="•"/>
            </a:pPr>
            <a:r>
              <a:rPr lang="en-US" sz="2000" b="0">
                <a:solidFill>
                  <a:schemeClr val="tx1"/>
                </a:solidFill>
                <a:cs typeface="Arial"/>
              </a:rPr>
              <a:t>The cost of running or retrofitting new builds is five times higher than designing in high standards</a:t>
            </a:r>
          </a:p>
          <a:p>
            <a:pPr marL="285750" indent="-285750">
              <a:buChar char="•"/>
            </a:pPr>
            <a:endParaRPr lang="en-US" sz="2000" b="0">
              <a:solidFill>
                <a:srgbClr val="000000"/>
              </a:solidFill>
              <a:cs typeface="Arial"/>
            </a:endParaRPr>
          </a:p>
          <a:p>
            <a:pPr marL="285750" indent="-285750">
              <a:buChar char="•"/>
            </a:pPr>
            <a:endParaRPr lang="en-US" sz="2000" b="0">
              <a:solidFill>
                <a:srgbClr val="000000"/>
              </a:solidFill>
              <a:cs typeface="Arial"/>
            </a:endParaRPr>
          </a:p>
          <a:p>
            <a:pPr marL="285750" indent="-285750">
              <a:buChar char="•"/>
            </a:pPr>
            <a:endParaRPr lang="en-US" sz="2000" b="0">
              <a:solidFill>
                <a:srgbClr val="000000"/>
              </a:solidFill>
              <a:cs typeface="Arial"/>
            </a:endParaRPr>
          </a:p>
          <a:p>
            <a:br>
              <a:rPr lang="en-US"/>
            </a:br>
            <a:endParaRPr lang="en-US" sz="2000" b="0">
              <a:solidFill>
                <a:schemeClr val="tx1"/>
              </a:solidFill>
              <a:cs typeface="Arial"/>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sz="2400" b="0">
              <a:solidFill>
                <a:schemeClr val="tx1"/>
              </a:solidFill>
              <a:cs typeface="Arial"/>
            </a:endParaRPr>
          </a:p>
          <a:p>
            <a:pPr marL="285750" indent="-285750">
              <a:buFont typeface="Arial" panose="020B0604020202020204" pitchFamily="34" charset="0"/>
              <a:buChar char="•"/>
            </a:pPr>
            <a:endParaRPr lang="en-US" sz="2400" b="0">
              <a:solidFill>
                <a:schemeClr val="tx1"/>
              </a:solidFill>
              <a:cs typeface="Arial"/>
            </a:endParaRPr>
          </a:p>
        </p:txBody>
      </p:sp>
      <p:sp>
        <p:nvSpPr>
          <p:cNvPr id="3" name="TextBox 2">
            <a:extLst>
              <a:ext uri="{FF2B5EF4-FFF2-40B4-BE49-F238E27FC236}">
                <a16:creationId xmlns:a16="http://schemas.microsoft.com/office/drawing/2014/main" id="{8C333060-9D63-C42B-AD7A-5A4668905A69}"/>
              </a:ext>
            </a:extLst>
          </p:cNvPr>
          <p:cNvSpPr txBox="1"/>
          <p:nvPr/>
        </p:nvSpPr>
        <p:spPr>
          <a:xfrm>
            <a:off x="8753929" y="6162702"/>
            <a:ext cx="3393247"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700">
                <a:solidFill>
                  <a:srgbClr val="68BBFA"/>
                </a:solidFill>
                <a:ea typeface="+mn-lt"/>
                <a:cs typeface="+mn-lt"/>
                <a:hlinkClick r:id="rId3">
                  <a:extLst>
                    <a:ext uri="{A12FA001-AC4F-418D-AE19-62706E023703}">
                      <ahyp:hlinkClr xmlns:ahyp="http://schemas.microsoft.com/office/drawing/2018/hyperlinkcolor" val="tx"/>
                    </a:ext>
                  </a:extLst>
                </a:hlinkClick>
              </a:rPr>
              <a:t>House building in Yorkshire &amp; the Humber (hbf.co.uk)</a:t>
            </a:r>
          </a:p>
          <a:p>
            <a:pPr algn="r"/>
            <a:r>
              <a:rPr lang="en-GB" sz="700">
                <a:solidFill>
                  <a:srgbClr val="68BBFA"/>
                </a:solidFill>
                <a:ea typeface="+mn-lt"/>
                <a:cs typeface="+mn-lt"/>
                <a:hlinkClick r:id="rId4"/>
              </a:rPr>
              <a:t>New</a:t>
            </a:r>
            <a:r>
              <a:rPr lang="en-GB" sz="700">
                <a:solidFill>
                  <a:srgbClr val="68BBFA"/>
                </a:solidFill>
                <a:ea typeface="+mn-lt"/>
                <a:cs typeface="+mn-lt"/>
                <a:hlinkClick r:id="rId4">
                  <a:extLst>
                    <a:ext uri="{A12FA001-AC4F-418D-AE19-62706E023703}">
                      <ahyp:hlinkClr xmlns:ahyp="http://schemas.microsoft.com/office/drawing/2018/hyperlinkcolor" val="tx"/>
                    </a:ext>
                  </a:extLst>
                </a:hlinkClick>
              </a:rPr>
              <a:t> Build and Planning YHCC - YouT</a:t>
            </a:r>
            <a:r>
              <a:rPr lang="en-GB" sz="700">
                <a:solidFill>
                  <a:srgbClr val="68BBFA"/>
                </a:solidFill>
                <a:ea typeface="+mn-lt"/>
                <a:cs typeface="+mn-lt"/>
              </a:rPr>
              <a:t>ube</a:t>
            </a:r>
            <a:endParaRPr lang="en-GB"/>
          </a:p>
          <a:p>
            <a:pPr algn="r"/>
            <a:r>
              <a:rPr lang="en-GB" sz="700">
                <a:solidFill>
                  <a:srgbClr val="68BBFA"/>
                </a:solidFill>
                <a:ea typeface="+mn-lt"/>
                <a:cs typeface="+mn-lt"/>
                <a:hlinkClick r:id="rId5">
                  <a:extLst>
                    <a:ext uri="{A12FA001-AC4F-418D-AE19-62706E023703}">
                      <ahyp:hlinkClr xmlns:ahyp="http://schemas.microsoft.com/office/drawing/2018/hyperlinkcolor" val="tx"/>
                    </a:ext>
                  </a:extLst>
                </a:hlinkClick>
              </a:rPr>
              <a:t>Performance Gap – The Buildings Hub</a:t>
            </a:r>
          </a:p>
          <a:p>
            <a:pPr algn="r"/>
            <a:r>
              <a:rPr lang="en-GB" sz="700">
                <a:solidFill>
                  <a:srgbClr val="68BBFA"/>
                </a:solidFill>
                <a:ea typeface="+mn-lt"/>
                <a:cs typeface="+mn-lt"/>
                <a:hlinkClick r:id="rId6"/>
              </a:rPr>
              <a:t>UK housing: Fit for the future? - Climate Change Committee (theccc.org.uk)</a:t>
            </a:r>
          </a:p>
          <a:p>
            <a:pPr algn="r"/>
            <a:r>
              <a:rPr lang="en-GB" sz="700">
                <a:solidFill>
                  <a:srgbClr val="68BBFA"/>
                </a:solidFill>
                <a:ea typeface="+mn-lt"/>
                <a:cs typeface="+mn-lt"/>
              </a:rPr>
              <a:t>Photo by </a:t>
            </a:r>
            <a:r>
              <a:rPr lang="en-GB" sz="700">
                <a:solidFill>
                  <a:srgbClr val="68BBFA"/>
                </a:solidFill>
                <a:ea typeface="+mn-lt"/>
                <a:cs typeface="+mn-lt"/>
                <a:hlinkClick r:id="rId7"/>
              </a:rPr>
              <a:t>James Feaver</a:t>
            </a:r>
            <a:r>
              <a:rPr lang="en-GB" sz="700">
                <a:solidFill>
                  <a:srgbClr val="68BBFA"/>
                </a:solidFill>
                <a:ea typeface="+mn-lt"/>
                <a:cs typeface="+mn-lt"/>
              </a:rPr>
              <a:t> on </a:t>
            </a:r>
            <a:r>
              <a:rPr lang="en-GB" sz="700">
                <a:solidFill>
                  <a:srgbClr val="68BBFA"/>
                </a:solidFill>
                <a:ea typeface="+mn-lt"/>
                <a:cs typeface="+mn-lt"/>
                <a:hlinkClick r:id="rId8"/>
              </a:rPr>
              <a:t>Unsplash</a:t>
            </a:r>
            <a:r>
              <a:rPr lang="en-GB" sz="700">
                <a:solidFill>
                  <a:srgbClr val="68BBFA"/>
                </a:solidFill>
                <a:ea typeface="+mn-lt"/>
                <a:cs typeface="+mn-lt"/>
              </a:rPr>
              <a:t> </a:t>
            </a:r>
            <a:endParaRPr lang="en-GB"/>
          </a:p>
        </p:txBody>
      </p:sp>
      <p:sp>
        <p:nvSpPr>
          <p:cNvPr id="9" name="TextBox 1">
            <a:extLst>
              <a:ext uri="{FF2B5EF4-FFF2-40B4-BE49-F238E27FC236}">
                <a16:creationId xmlns:a16="http://schemas.microsoft.com/office/drawing/2014/main" id="{6C742764-9507-90D8-5C1D-4934E6A3AFBC}"/>
              </a:ext>
            </a:extLst>
          </p:cNvPr>
          <p:cNvSpPr txBox="1"/>
          <p:nvPr/>
        </p:nvSpPr>
        <p:spPr>
          <a:xfrm>
            <a:off x="2700617" y="1714499"/>
            <a:ext cx="2743200" cy="4572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a:p>
        </p:txBody>
      </p:sp>
      <p:pic>
        <p:nvPicPr>
          <p:cNvPr id="2" name="Picture 1" descr="A brick house with a small tree in front of it&#10;&#10;Description automatically generated">
            <a:extLst>
              <a:ext uri="{FF2B5EF4-FFF2-40B4-BE49-F238E27FC236}">
                <a16:creationId xmlns:a16="http://schemas.microsoft.com/office/drawing/2014/main" id="{B5ED2570-E7C0-16A8-212B-AAA2C7E4FC0B}"/>
              </a:ext>
            </a:extLst>
          </p:cNvPr>
          <p:cNvPicPr>
            <a:picLocks noChangeAspect="1"/>
          </p:cNvPicPr>
          <p:nvPr/>
        </p:nvPicPr>
        <p:blipFill rotWithShape="1">
          <a:blip r:embed="rId9"/>
          <a:srcRect l="16889" r="31107"/>
          <a:stretch/>
        </p:blipFill>
        <p:spPr>
          <a:xfrm>
            <a:off x="290286" y="226786"/>
            <a:ext cx="4948655" cy="6340928"/>
          </a:xfrm>
          <a:prstGeom prst="rect">
            <a:avLst/>
          </a:prstGeom>
        </p:spPr>
      </p:pic>
      <p:sp>
        <p:nvSpPr>
          <p:cNvPr id="6" name="Rectangle 5">
            <a:extLst>
              <a:ext uri="{FF2B5EF4-FFF2-40B4-BE49-F238E27FC236}">
                <a16:creationId xmlns:a16="http://schemas.microsoft.com/office/drawing/2014/main" id="{31FB133B-DC62-8FD2-9D70-7659D7F21D3C}"/>
              </a:ext>
            </a:extLst>
          </p:cNvPr>
          <p:cNvSpPr/>
          <p:nvPr/>
        </p:nvSpPr>
        <p:spPr>
          <a:xfrm>
            <a:off x="9934754" y="88604"/>
            <a:ext cx="690113" cy="1020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972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ick building with a fence&#10;&#10;Description automatically generated">
            <a:extLst>
              <a:ext uri="{FF2B5EF4-FFF2-40B4-BE49-F238E27FC236}">
                <a16:creationId xmlns:a16="http://schemas.microsoft.com/office/drawing/2014/main" id="{E570D019-A4D1-AD3A-A9F4-9C2AF7D722B2}"/>
              </a:ext>
            </a:extLst>
          </p:cNvPr>
          <p:cNvPicPr>
            <a:picLocks noChangeAspect="1"/>
          </p:cNvPicPr>
          <p:nvPr/>
        </p:nvPicPr>
        <p:blipFill rotWithShape="1">
          <a:blip r:embed="rId3"/>
          <a:srcRect l="498" r="75" b="8280"/>
          <a:stretch/>
        </p:blipFill>
        <p:spPr>
          <a:xfrm>
            <a:off x="6519234" y="3365500"/>
            <a:ext cx="5672800" cy="3494517"/>
          </a:xfrm>
          <a:prstGeom prst="rect">
            <a:avLst/>
          </a:prstGeom>
        </p:spPr>
      </p:pic>
      <p:sp>
        <p:nvSpPr>
          <p:cNvPr id="4" name="Title 17">
            <a:extLst>
              <a:ext uri="{FF2B5EF4-FFF2-40B4-BE49-F238E27FC236}">
                <a16:creationId xmlns:a16="http://schemas.microsoft.com/office/drawing/2014/main" id="{4E247AC0-F39D-304E-A01C-AEBCF4FB5BE6}"/>
              </a:ext>
            </a:extLst>
          </p:cNvPr>
          <p:cNvSpPr txBox="1">
            <a:spLocks/>
          </p:cNvSpPr>
          <p:nvPr/>
        </p:nvSpPr>
        <p:spPr>
          <a:xfrm>
            <a:off x="295422" y="464719"/>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latin typeface="Arial Black"/>
              </a:rPr>
              <a:t>New home opportunities</a:t>
            </a:r>
            <a:endParaRPr lang="en-US" sz="3200"/>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405880" y="1825486"/>
            <a:ext cx="6117419" cy="320919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har char="•"/>
            </a:pPr>
            <a:r>
              <a:rPr lang="en-US" sz="2000" b="0" dirty="0">
                <a:solidFill>
                  <a:schemeClr val="tx1"/>
                </a:solidFill>
                <a:cs typeface="Arial"/>
              </a:rPr>
              <a:t>Active building design and off-site construction can improve quality by 95% and reduce energy use by 75%</a:t>
            </a:r>
          </a:p>
          <a:p>
            <a:pPr marL="285750" indent="-285750">
              <a:buChar char="•"/>
            </a:pPr>
            <a:endParaRPr lang="en-US" sz="2000" b="0">
              <a:solidFill>
                <a:schemeClr val="tx1"/>
              </a:solidFill>
              <a:cs typeface="Arial"/>
            </a:endParaRPr>
          </a:p>
          <a:p>
            <a:pPr marL="285750" indent="-285750">
              <a:buChar char="•"/>
            </a:pPr>
            <a:r>
              <a:rPr lang="en-US" sz="2000" b="0" dirty="0">
                <a:solidFill>
                  <a:schemeClr val="tx1"/>
                </a:solidFill>
                <a:cs typeface="Arial"/>
              </a:rPr>
              <a:t>Passivhaus is a high efficiency build standard that typically reduces energy use by 50%</a:t>
            </a:r>
            <a:br>
              <a:rPr lang="en-US" dirty="0"/>
            </a:br>
            <a:endParaRPr lang="en-US" sz="2000" b="0" dirty="0">
              <a:solidFill>
                <a:schemeClr val="tx1"/>
              </a:solidFill>
              <a:cs typeface="Arial"/>
            </a:endParaRPr>
          </a:p>
          <a:p>
            <a:pPr marL="285750" indent="-285750">
              <a:buChar char="•"/>
            </a:pPr>
            <a:r>
              <a:rPr lang="en-US" sz="2000" b="0" dirty="0">
                <a:solidFill>
                  <a:schemeClr val="tx1"/>
                </a:solidFill>
                <a:cs typeface="Arial"/>
              </a:rPr>
              <a:t>We're sitting in the midst of </a:t>
            </a:r>
            <a:r>
              <a:rPr lang="en-US" sz="2000" b="0" dirty="0" err="1">
                <a:solidFill>
                  <a:schemeClr val="tx1"/>
                </a:solidFill>
                <a:cs typeface="Arial"/>
              </a:rPr>
              <a:t>Citu's</a:t>
            </a:r>
            <a:r>
              <a:rPr lang="en-US" sz="2000" b="0" dirty="0">
                <a:solidFill>
                  <a:schemeClr val="tx1"/>
                </a:solidFill>
                <a:cs typeface="Arial"/>
              </a:rPr>
              <a:t> Climate Innovation District in Leeds</a:t>
            </a:r>
            <a:r>
              <a:rPr lang="en-US" sz="2000" b="0" dirty="0">
                <a:solidFill>
                  <a:schemeClr val="tx1"/>
                </a:solidFill>
                <a:ea typeface="+mn-lt"/>
                <a:cs typeface="+mn-lt"/>
              </a:rPr>
              <a:t>. </a:t>
            </a:r>
            <a:r>
              <a:rPr lang="en-US" sz="2000" b="0" dirty="0" err="1">
                <a:solidFill>
                  <a:schemeClr val="tx1"/>
                </a:solidFill>
                <a:ea typeface="+mn-lt"/>
                <a:cs typeface="+mn-lt"/>
              </a:rPr>
              <a:t>Citu</a:t>
            </a:r>
            <a:r>
              <a:rPr lang="en-US" sz="2000" b="0" dirty="0">
                <a:solidFill>
                  <a:schemeClr val="tx1"/>
                </a:solidFill>
                <a:ea typeface="+mn-lt"/>
                <a:cs typeface="+mn-lt"/>
              </a:rPr>
              <a:t> are focused on creating beautiful places, with high-performance buildings, where people can lead a happy low carbon life</a:t>
            </a:r>
          </a:p>
          <a:p>
            <a:pPr marL="285750" indent="-285750">
              <a:buChar char="•"/>
            </a:pPr>
            <a:endParaRPr lang="en-US" sz="2000" b="0">
              <a:solidFill>
                <a:schemeClr val="tx1"/>
              </a:solidFill>
              <a:cs typeface="Arial"/>
            </a:endParaRPr>
          </a:p>
          <a:p>
            <a:pPr marL="285750" indent="-285750">
              <a:buChar char="•"/>
            </a:pPr>
            <a:endParaRPr lang="en-US" sz="2000" b="0">
              <a:solidFill>
                <a:schemeClr val="tx1"/>
              </a:solidFill>
              <a:cs typeface="Arial"/>
            </a:endParaRPr>
          </a:p>
          <a:p>
            <a:pPr marL="285750" indent="-285750">
              <a:buChar char="•"/>
            </a:pPr>
            <a:endParaRPr lang="en-US" sz="2000" b="0">
              <a:solidFill>
                <a:srgbClr val="000000"/>
              </a:solidFill>
              <a:cs typeface="Arial"/>
            </a:endParaRPr>
          </a:p>
          <a:p>
            <a:pPr marL="285750" indent="-285750">
              <a:buChar char="•"/>
            </a:pPr>
            <a:endParaRPr lang="en-US" sz="2000" b="0">
              <a:solidFill>
                <a:srgbClr val="000000"/>
              </a:solidFill>
              <a:cs typeface="Arial"/>
            </a:endParaRPr>
          </a:p>
          <a:p>
            <a:br>
              <a:rPr lang="en-US" dirty="0"/>
            </a:br>
            <a:endParaRPr lang="en-US" sz="2000" b="0">
              <a:solidFill>
                <a:schemeClr val="tx1"/>
              </a:solidFill>
              <a:cs typeface="Arial"/>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sz="2400" b="0">
              <a:solidFill>
                <a:schemeClr val="tx1"/>
              </a:solidFill>
              <a:cs typeface="Arial"/>
            </a:endParaRPr>
          </a:p>
          <a:p>
            <a:pPr marL="285750" indent="-285750">
              <a:buFont typeface="Arial" panose="020B0604020202020204" pitchFamily="34" charset="0"/>
              <a:buChar char="•"/>
            </a:pPr>
            <a:endParaRPr lang="en-US" sz="2400" b="0">
              <a:solidFill>
                <a:schemeClr val="tx1"/>
              </a:solidFill>
              <a:cs typeface="Arial"/>
            </a:endParaRPr>
          </a:p>
        </p:txBody>
      </p:sp>
      <p:sp>
        <p:nvSpPr>
          <p:cNvPr id="3" name="TextBox 2">
            <a:extLst>
              <a:ext uri="{FF2B5EF4-FFF2-40B4-BE49-F238E27FC236}">
                <a16:creationId xmlns:a16="http://schemas.microsoft.com/office/drawing/2014/main" id="{8C333060-9D63-C42B-AD7A-5A4668905A69}"/>
              </a:ext>
            </a:extLst>
          </p:cNvPr>
          <p:cNvSpPr txBox="1"/>
          <p:nvPr/>
        </p:nvSpPr>
        <p:spPr>
          <a:xfrm>
            <a:off x="140016" y="6310211"/>
            <a:ext cx="339324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
                <a:solidFill>
                  <a:srgbClr val="68BBFA"/>
                </a:solidFill>
                <a:ea typeface="+mn-lt"/>
                <a:cs typeface="+mn-lt"/>
                <a:hlinkClick r:id="rId4">
                  <a:extLst>
                    <a:ext uri="{A12FA001-AC4F-418D-AE19-62706E023703}">
                      <ahyp:hlinkClr xmlns:ahyp="http://schemas.microsoft.com/office/drawing/2018/hyperlinkcolor" val="tx"/>
                    </a:ext>
                  </a:extLst>
                </a:hlinkClick>
              </a:rPr>
              <a:t>New Build and Planning YHCC - YouT</a:t>
            </a:r>
            <a:r>
              <a:rPr lang="en-GB" sz="700">
                <a:solidFill>
                  <a:srgbClr val="68BBFA"/>
                </a:solidFill>
                <a:ea typeface="+mn-lt"/>
                <a:cs typeface="+mn-lt"/>
              </a:rPr>
              <a:t>ube</a:t>
            </a:r>
            <a:endParaRPr lang="en-US">
              <a:solidFill>
                <a:srgbClr val="68BBFA"/>
              </a:solidFill>
              <a:ea typeface="+mn-lt"/>
              <a:cs typeface="+mn-lt"/>
            </a:endParaRPr>
          </a:p>
          <a:p>
            <a:r>
              <a:rPr lang="en-GB" sz="700">
                <a:solidFill>
                  <a:srgbClr val="68BBFA"/>
                </a:solidFill>
                <a:ea typeface="+mn-lt"/>
                <a:cs typeface="+mn-lt"/>
                <a:hlinkClick r:id="rId5">
                  <a:extLst>
                    <a:ext uri="{A12FA001-AC4F-418D-AE19-62706E023703}">
                      <ahyp:hlinkClr xmlns:ahyp="http://schemas.microsoft.com/office/drawing/2018/hyperlinkcolor" val="tx"/>
                    </a:ext>
                  </a:extLst>
                </a:hlinkClick>
              </a:rPr>
              <a:t>2021 PHT (passivhaustrust.org.uk)</a:t>
            </a:r>
          </a:p>
          <a:p>
            <a:r>
              <a:rPr lang="en-GB" sz="700">
                <a:solidFill>
                  <a:srgbClr val="68BBFA"/>
                </a:solidFill>
                <a:cs typeface="Arial"/>
              </a:rPr>
              <a:t>Images – UK examples of </a:t>
            </a:r>
            <a:r>
              <a:rPr lang="en-GB" sz="700" err="1">
                <a:solidFill>
                  <a:srgbClr val="68BBFA"/>
                </a:solidFill>
                <a:cs typeface="Arial"/>
              </a:rPr>
              <a:t>Passivhaus</a:t>
            </a:r>
            <a:r>
              <a:rPr lang="en-GB" sz="700">
                <a:solidFill>
                  <a:srgbClr val="68BBFA"/>
                </a:solidFill>
                <a:ea typeface="+mn-lt"/>
                <a:cs typeface="+mn-lt"/>
                <a:hlinkClick r:id="rId6">
                  <a:extLst>
                    <a:ext uri="{A12FA001-AC4F-418D-AE19-62706E023703}">
                      <ahyp:hlinkClr xmlns:ahyp="http://schemas.microsoft.com/office/drawing/2018/hyperlinkcolor" val="tx"/>
                    </a:ext>
                  </a:extLst>
                </a:hlinkClick>
              </a:rPr>
              <a:t> (passivhaustrust.org.uk)</a:t>
            </a:r>
          </a:p>
        </p:txBody>
      </p:sp>
      <p:sp>
        <p:nvSpPr>
          <p:cNvPr id="9" name="TextBox 1">
            <a:extLst>
              <a:ext uri="{FF2B5EF4-FFF2-40B4-BE49-F238E27FC236}">
                <a16:creationId xmlns:a16="http://schemas.microsoft.com/office/drawing/2014/main" id="{6C742764-9507-90D8-5C1D-4934E6A3AFBC}"/>
              </a:ext>
            </a:extLst>
          </p:cNvPr>
          <p:cNvSpPr txBox="1"/>
          <p:nvPr/>
        </p:nvSpPr>
        <p:spPr>
          <a:xfrm>
            <a:off x="2700617" y="1714499"/>
            <a:ext cx="2743200" cy="4572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a:p>
        </p:txBody>
      </p:sp>
      <p:pic>
        <p:nvPicPr>
          <p:cNvPr id="2" name="Picture 1" descr="A house with a garage and a driveway&#10;&#10;Description automatically generated">
            <a:extLst>
              <a:ext uri="{FF2B5EF4-FFF2-40B4-BE49-F238E27FC236}">
                <a16:creationId xmlns:a16="http://schemas.microsoft.com/office/drawing/2014/main" id="{46905366-BE63-E238-92EC-507E4E0B4467}"/>
              </a:ext>
            </a:extLst>
          </p:cNvPr>
          <p:cNvPicPr>
            <a:picLocks noChangeAspect="1"/>
          </p:cNvPicPr>
          <p:nvPr/>
        </p:nvPicPr>
        <p:blipFill rotWithShape="1">
          <a:blip r:embed="rId7"/>
          <a:srcRect l="104" t="17114" r="34587" b="-458"/>
          <a:stretch/>
        </p:blipFill>
        <p:spPr>
          <a:xfrm>
            <a:off x="6522357" y="-1099"/>
            <a:ext cx="5696824" cy="3314721"/>
          </a:xfrm>
          <a:prstGeom prst="rect">
            <a:avLst/>
          </a:prstGeom>
        </p:spPr>
      </p:pic>
    </p:spTree>
    <p:extLst>
      <p:ext uri="{BB962C8B-B14F-4D97-AF65-F5344CB8AC3E}">
        <p14:creationId xmlns:p14="http://schemas.microsoft.com/office/powerpoint/2010/main" val="3405793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s parked cars on a street&#10;&#10;Description automatically generated">
            <a:extLst>
              <a:ext uri="{FF2B5EF4-FFF2-40B4-BE49-F238E27FC236}">
                <a16:creationId xmlns:a16="http://schemas.microsoft.com/office/drawing/2014/main" id="{73C2706C-72DC-DF36-D0C9-88676D9C2C27}"/>
              </a:ext>
            </a:extLst>
          </p:cNvPr>
          <p:cNvPicPr>
            <a:picLocks noChangeAspect="1"/>
          </p:cNvPicPr>
          <p:nvPr/>
        </p:nvPicPr>
        <p:blipFill rotWithShape="1">
          <a:blip r:embed="rId3"/>
          <a:srcRect l="29790" t="24711" r="2633" b="5107"/>
          <a:stretch/>
        </p:blipFill>
        <p:spPr>
          <a:xfrm>
            <a:off x="7772401" y="1030"/>
            <a:ext cx="4385317" cy="6858156"/>
          </a:xfrm>
          <a:prstGeom prst="rect">
            <a:avLst/>
          </a:prstGeom>
        </p:spPr>
      </p:pic>
      <p:sp>
        <p:nvSpPr>
          <p:cNvPr id="4" name="Title 17">
            <a:extLst>
              <a:ext uri="{FF2B5EF4-FFF2-40B4-BE49-F238E27FC236}">
                <a16:creationId xmlns:a16="http://schemas.microsoft.com/office/drawing/2014/main" id="{4E247AC0-F39D-304E-A01C-AEBCF4FB5BE6}"/>
              </a:ext>
            </a:extLst>
          </p:cNvPr>
          <p:cNvSpPr txBox="1">
            <a:spLocks/>
          </p:cNvSpPr>
          <p:nvPr/>
        </p:nvSpPr>
        <p:spPr>
          <a:xfrm>
            <a:off x="441486" y="392113"/>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latin typeface="Arial Black"/>
              </a:rPr>
              <a:t>Transport</a:t>
            </a:r>
            <a:endParaRPr lang="en-US" sz="3200"/>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550343" y="1184441"/>
            <a:ext cx="7170352" cy="308842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0">
                <a:solidFill>
                  <a:schemeClr val="tx1"/>
                </a:solidFill>
                <a:cs typeface="Arial"/>
              </a:rPr>
              <a:t>Transport is responsible for 29% of our direct emissions</a:t>
            </a:r>
            <a:br>
              <a:rPr lang="en-US" sz="2400" b="0">
                <a:solidFill>
                  <a:schemeClr val="tx1"/>
                </a:solidFill>
                <a:cs typeface="Arial"/>
              </a:rPr>
            </a:br>
            <a:endParaRPr lang="en-US" sz="2400" b="0">
              <a:solidFill>
                <a:schemeClr val="tx1"/>
              </a:solidFill>
              <a:cs typeface="Arial"/>
            </a:endParaRPr>
          </a:p>
          <a:p>
            <a:pPr marL="285750" indent="-285750">
              <a:buFont typeface="Arial" panose="020B0604020202020204" pitchFamily="34" charset="0"/>
              <a:buChar char="•"/>
            </a:pPr>
            <a:r>
              <a:rPr lang="en-US" sz="2400" b="0">
                <a:solidFill>
                  <a:schemeClr val="tx1"/>
                </a:solidFill>
                <a:cs typeface="Arial"/>
              </a:rPr>
              <a:t>27.3 billion vehicles miles were travelled in Y&amp;H in 2022</a:t>
            </a:r>
            <a:br>
              <a:rPr lang="en-US" sz="2400" b="0">
                <a:solidFill>
                  <a:schemeClr val="tx1"/>
                </a:solidFill>
                <a:cs typeface="Arial"/>
              </a:rPr>
            </a:br>
            <a:endParaRPr lang="en-US" sz="2400" b="0">
              <a:solidFill>
                <a:schemeClr val="tx1"/>
              </a:solidFill>
              <a:cs typeface="Arial"/>
            </a:endParaRPr>
          </a:p>
          <a:p>
            <a:pPr marL="285750" indent="-285750">
              <a:buFont typeface="Arial" panose="020B0604020202020204" pitchFamily="34" charset="0"/>
              <a:buChar char="•"/>
            </a:pPr>
            <a:r>
              <a:rPr lang="en-US" sz="2400" b="0">
                <a:solidFill>
                  <a:schemeClr val="tx1"/>
                </a:solidFill>
                <a:cs typeface="Arial"/>
              </a:rPr>
              <a:t>Average of 14,676 road casualties a year in Y&amp;H</a:t>
            </a:r>
            <a:br>
              <a:rPr lang="en-US" sz="2400" b="0"/>
            </a:br>
            <a:endParaRPr lang="en-US">
              <a:solidFill>
                <a:schemeClr val="tx1"/>
              </a:solidFill>
              <a:cs typeface="Arial"/>
            </a:endParaRPr>
          </a:p>
          <a:p>
            <a:pPr marL="285750" indent="-285750">
              <a:buFont typeface="Arial" panose="020B0604020202020204" pitchFamily="34" charset="0"/>
              <a:buChar char="•"/>
            </a:pPr>
            <a:r>
              <a:rPr lang="en-US" sz="2400" b="0">
                <a:solidFill>
                  <a:schemeClr val="tx1"/>
                </a:solidFill>
                <a:cs typeface="Arial"/>
              </a:rPr>
              <a:t>Poor transport infrastructure puts 22% of people in the region at risk of social exclusion</a:t>
            </a:r>
            <a:br>
              <a:rPr lang="en-US" sz="2400" b="0">
                <a:solidFill>
                  <a:schemeClr val="tx1"/>
                </a:solidFill>
                <a:cs typeface="Arial"/>
              </a:rPr>
            </a:br>
            <a:endParaRPr lang="en-US" sz="2400" b="0">
              <a:solidFill>
                <a:schemeClr val="tx1"/>
              </a:solidFill>
              <a:cs typeface="Arial"/>
            </a:endParaRPr>
          </a:p>
          <a:p>
            <a:pPr marL="285750" indent="-285750">
              <a:buFont typeface="Arial" panose="020B0604020202020204" pitchFamily="34" charset="0"/>
              <a:buChar char="•"/>
            </a:pPr>
            <a:r>
              <a:rPr lang="en-US" sz="2400" b="0">
                <a:solidFill>
                  <a:schemeClr val="tx1"/>
                </a:solidFill>
                <a:cs typeface="Arial"/>
              </a:rPr>
              <a:t>Transport spending plans will invest £3,636 per person in London, compared to £511 in the North</a:t>
            </a:r>
            <a:br>
              <a:rPr lang="en-US" sz="2400" b="0">
                <a:solidFill>
                  <a:schemeClr val="tx1"/>
                </a:solidFill>
                <a:cs typeface="Arial"/>
              </a:rPr>
            </a:br>
            <a:endParaRPr lang="en-US" sz="2400" b="0">
              <a:solidFill>
                <a:schemeClr val="tx1"/>
              </a:solidFill>
              <a:cs typeface="Arial"/>
            </a:endParaRPr>
          </a:p>
          <a:p>
            <a:pPr marL="285750" indent="-285750">
              <a:buFont typeface="Arial" panose="020B0604020202020204" pitchFamily="34" charset="0"/>
              <a:buChar char="•"/>
            </a:pPr>
            <a:endParaRPr lang="en-US" sz="2400" b="0">
              <a:cs typeface="Arial"/>
            </a:endParaRPr>
          </a:p>
        </p:txBody>
      </p:sp>
      <p:sp>
        <p:nvSpPr>
          <p:cNvPr id="2" name="TextBox 1">
            <a:extLst>
              <a:ext uri="{FF2B5EF4-FFF2-40B4-BE49-F238E27FC236}">
                <a16:creationId xmlns:a16="http://schemas.microsoft.com/office/drawing/2014/main" id="{2AD3B7A1-BC7E-DFC9-F345-85FABA84CED7}"/>
              </a:ext>
            </a:extLst>
          </p:cNvPr>
          <p:cNvSpPr txBox="1"/>
          <p:nvPr/>
        </p:nvSpPr>
        <p:spPr>
          <a:xfrm>
            <a:off x="9432472" y="6003473"/>
            <a:ext cx="27613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
                <a:solidFill>
                  <a:srgbClr val="FFFFFF"/>
                </a:solidFill>
                <a:ea typeface="+mn-lt"/>
                <a:cs typeface="+mn-lt"/>
                <a:hlinkClick r:id="rId4">
                  <a:extLst>
                    <a:ext uri="{A12FA001-AC4F-418D-AE19-62706E023703}">
                      <ahyp:hlinkClr xmlns:ahyp="http://schemas.microsoft.com/office/drawing/2018/hyperlinkcolor" val="tx"/>
                    </a:ext>
                  </a:extLst>
                </a:hlinkClick>
              </a:rPr>
              <a:t>Net zero carbon roadmap analysis Yorkshire and Humber 2024</a:t>
            </a:r>
            <a:endParaRPr lang="en-US" sz="700">
              <a:solidFill>
                <a:srgbClr val="FFFFFF"/>
              </a:solidFill>
              <a:cs typeface="Arial"/>
              <a:hlinkClick r:id="rId5">
                <a:extLst>
                  <a:ext uri="{A12FA001-AC4F-418D-AE19-62706E023703}">
                    <ahyp:hlinkClr xmlns:ahyp="http://schemas.microsoft.com/office/drawing/2018/hyperlinkcolor" val="tx"/>
                  </a:ext>
                </a:extLst>
              </a:hlinkClick>
            </a:endParaRPr>
          </a:p>
          <a:p>
            <a:r>
              <a:rPr lang="en-GB" sz="700" u="sng">
                <a:solidFill>
                  <a:srgbClr val="FFFFFF"/>
                </a:solidFill>
                <a:latin typeface="Arial"/>
                <a:ea typeface="Calibri"/>
                <a:cs typeface="Calibri"/>
                <a:hlinkClick r:id="rId6">
                  <a:extLst>
                    <a:ext uri="{A12FA001-AC4F-418D-AE19-62706E023703}">
                      <ahyp:hlinkClr xmlns:ahyp="http://schemas.microsoft.com/office/drawing/2018/hyperlinkcolor" val="tx"/>
                    </a:ext>
                  </a:extLst>
                </a:hlinkClick>
              </a:rPr>
              <a:t>Road Accidents and Safety Statistics | Gov.uk</a:t>
            </a:r>
            <a:r>
              <a:rPr lang="en-GB" sz="700">
                <a:solidFill>
                  <a:srgbClr val="FFFFFF"/>
                </a:solidFill>
                <a:latin typeface="Arial"/>
                <a:ea typeface="Calibri"/>
                <a:cs typeface="Calibri"/>
              </a:rPr>
              <a:t> </a:t>
            </a:r>
            <a:endParaRPr lang="en-US" sz="700">
              <a:solidFill>
                <a:srgbClr val="FFFFFF"/>
              </a:solidFill>
              <a:latin typeface="Arial"/>
              <a:cs typeface="Arial"/>
            </a:endParaRPr>
          </a:p>
          <a:p>
            <a:r>
              <a:rPr lang="en-GB" sz="700">
                <a:solidFill>
                  <a:srgbClr val="FFFFFF"/>
                </a:solidFill>
                <a:ea typeface="+mn-lt"/>
                <a:cs typeface="+mn-lt"/>
                <a:hlinkClick r:id="rId7">
                  <a:extLst>
                    <a:ext uri="{A12FA001-AC4F-418D-AE19-62706E023703}">
                      <ahyp:hlinkClr xmlns:ahyp="http://schemas.microsoft.com/office/drawing/2018/hyperlinkcolor" val="tx"/>
                    </a:ext>
                  </a:extLst>
                </a:hlinkClick>
              </a:rPr>
              <a:t>Reported road collisions, - GOV.UK (www.gov.uk)</a:t>
            </a:r>
            <a:endParaRPr lang="en-GB" sz="700">
              <a:solidFill>
                <a:srgbClr val="FFFFFF"/>
              </a:solidFill>
              <a:cs typeface="Arial"/>
              <a:hlinkClick r:id="rId7">
                <a:extLst>
                  <a:ext uri="{A12FA001-AC4F-418D-AE19-62706E023703}">
                    <ahyp:hlinkClr xmlns:ahyp="http://schemas.microsoft.com/office/drawing/2018/hyperlinkcolor" val="tx"/>
                  </a:ext>
                </a:extLst>
              </a:hlinkClick>
            </a:endParaRPr>
          </a:p>
          <a:p>
            <a:r>
              <a:rPr lang="en-GB" sz="700" u="sng">
                <a:solidFill>
                  <a:srgbClr val="FFFFFF"/>
                </a:solidFill>
                <a:latin typeface="Arial"/>
                <a:cs typeface="Segoe UI"/>
                <a:hlinkClick r:id="rId8">
                  <a:extLst>
                    <a:ext uri="{A12FA001-AC4F-418D-AE19-62706E023703}">
                      <ahyp:hlinkClr xmlns:ahyp="http://schemas.microsoft.com/office/drawing/2018/hyperlinkcolor" val="tx"/>
                    </a:ext>
                  </a:extLst>
                </a:hlinkClick>
              </a:rPr>
              <a:t>Strategic Transport Plan | Transport for the North</a:t>
            </a:r>
            <a:endParaRPr lang="en-GB" sz="700" u="sng">
              <a:solidFill>
                <a:srgbClr val="FFFFFF"/>
              </a:solidFill>
              <a:latin typeface="Arial"/>
              <a:cs typeface="Segoe UI"/>
            </a:endParaRPr>
          </a:p>
          <a:p>
            <a:r>
              <a:rPr lang="en-GB" sz="700" u="sng">
                <a:solidFill>
                  <a:srgbClr val="FFFFFF"/>
                </a:solidFill>
                <a:latin typeface="Arial"/>
                <a:ea typeface="Calibri"/>
                <a:cs typeface="Calibri"/>
                <a:hlinkClick r:id="rId9">
                  <a:extLst>
                    <a:ext uri="{A12FA001-AC4F-418D-AE19-62706E023703}">
                      <ahyp:hlinkClr xmlns:ahyp="http://schemas.microsoft.com/office/drawing/2018/hyperlinkcolor" val="tx"/>
                    </a:ext>
                  </a:extLst>
                </a:hlinkClick>
              </a:rPr>
              <a:t>North set to receive £2,389 less per person than London | IPPR</a:t>
            </a:r>
          </a:p>
          <a:p>
            <a:r>
              <a:rPr lang="en-GB" sz="700">
                <a:solidFill>
                  <a:srgbClr val="FFFFFF"/>
                </a:solidFill>
                <a:ea typeface="+mn-lt"/>
                <a:cs typeface="+mn-lt"/>
              </a:rPr>
              <a:t>Photo by </a:t>
            </a:r>
            <a:r>
              <a:rPr lang="en-GB" sz="700">
                <a:solidFill>
                  <a:srgbClr val="FFFFFF"/>
                </a:solidFill>
                <a:ea typeface="+mn-lt"/>
                <a:cs typeface="+mn-lt"/>
                <a:hlinkClick r:id="rId10">
                  <a:extLst>
                    <a:ext uri="{A12FA001-AC4F-418D-AE19-62706E023703}">
                      <ahyp:hlinkClr xmlns:ahyp="http://schemas.microsoft.com/office/drawing/2018/hyperlinkcolor" val="tx"/>
                    </a:ext>
                  </a:extLst>
                </a:hlinkClick>
              </a:rPr>
              <a:t>Benjamin Elliott</a:t>
            </a:r>
            <a:r>
              <a:rPr lang="en-GB" sz="700">
                <a:solidFill>
                  <a:srgbClr val="FFFFFF"/>
                </a:solidFill>
                <a:ea typeface="+mn-lt"/>
                <a:cs typeface="+mn-lt"/>
              </a:rPr>
              <a:t> on </a:t>
            </a:r>
            <a:r>
              <a:rPr lang="en-GB" sz="700">
                <a:solidFill>
                  <a:srgbClr val="FFFFFF"/>
                </a:solidFill>
                <a:ea typeface="+mn-lt"/>
                <a:cs typeface="+mn-lt"/>
                <a:hlinkClick r:id="rId11">
                  <a:extLst>
                    <a:ext uri="{A12FA001-AC4F-418D-AE19-62706E023703}">
                      <ahyp:hlinkClr xmlns:ahyp="http://schemas.microsoft.com/office/drawing/2018/hyperlinkcolor" val="tx"/>
                    </a:ext>
                  </a:extLst>
                </a:hlinkClick>
              </a:rPr>
              <a:t>Unsplash</a:t>
            </a:r>
            <a:r>
              <a:rPr lang="en-GB" sz="700">
                <a:solidFill>
                  <a:srgbClr val="FFFFFF"/>
                </a:solidFill>
                <a:ea typeface="+mn-lt"/>
                <a:cs typeface="+mn-lt"/>
              </a:rPr>
              <a:t> </a:t>
            </a:r>
            <a:endParaRPr lang="en-GB">
              <a:solidFill>
                <a:srgbClr val="FFFFFF"/>
              </a:solidFill>
            </a:endParaRPr>
          </a:p>
        </p:txBody>
      </p:sp>
    </p:spTree>
    <p:extLst>
      <p:ext uri="{BB962C8B-B14F-4D97-AF65-F5344CB8AC3E}">
        <p14:creationId xmlns:p14="http://schemas.microsoft.com/office/powerpoint/2010/main" val="206923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bicycle&#10;&#10;Description automatically generated">
            <a:extLst>
              <a:ext uri="{FF2B5EF4-FFF2-40B4-BE49-F238E27FC236}">
                <a16:creationId xmlns:a16="http://schemas.microsoft.com/office/drawing/2014/main" id="{75E61F13-720D-893A-2858-1CFFCBD3B17D}"/>
              </a:ext>
            </a:extLst>
          </p:cNvPr>
          <p:cNvPicPr>
            <a:picLocks noChangeAspect="1"/>
          </p:cNvPicPr>
          <p:nvPr/>
        </p:nvPicPr>
        <p:blipFill>
          <a:blip r:embed="rId3"/>
          <a:stretch>
            <a:fillRect/>
          </a:stretch>
        </p:blipFill>
        <p:spPr>
          <a:xfrm>
            <a:off x="7760382" y="1814"/>
            <a:ext cx="4430628" cy="6856141"/>
          </a:xfrm>
          <a:prstGeom prst="rect">
            <a:avLst/>
          </a:prstGeom>
        </p:spPr>
      </p:pic>
      <p:sp>
        <p:nvSpPr>
          <p:cNvPr id="4" name="Title 17">
            <a:extLst>
              <a:ext uri="{FF2B5EF4-FFF2-40B4-BE49-F238E27FC236}">
                <a16:creationId xmlns:a16="http://schemas.microsoft.com/office/drawing/2014/main" id="{4E247AC0-F39D-304E-A01C-AEBCF4FB5BE6}"/>
              </a:ext>
            </a:extLst>
          </p:cNvPr>
          <p:cNvSpPr txBox="1">
            <a:spLocks/>
          </p:cNvSpPr>
          <p:nvPr/>
        </p:nvSpPr>
        <p:spPr>
          <a:xfrm>
            <a:off x="441486" y="392113"/>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latin typeface="Arial Black"/>
              </a:rPr>
              <a:t>Better travel</a:t>
            </a:r>
            <a:endParaRPr lang="en-US"/>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477772" y="1420298"/>
            <a:ext cx="7124993" cy="308842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0">
                <a:solidFill>
                  <a:schemeClr val="tx1"/>
                </a:solidFill>
                <a:cs typeface="Arial"/>
              </a:rPr>
              <a:t>York and North Yorkshire's carbon roadmap aims for a 48% reduction in private car usage by 2030</a:t>
            </a:r>
          </a:p>
          <a:p>
            <a:pPr marL="285750" indent="-285750">
              <a:buFont typeface="Arial" panose="020B0604020202020204" pitchFamily="34" charset="0"/>
              <a:buChar char="•"/>
            </a:pPr>
            <a:endParaRPr lang="en-US" sz="2400" b="0">
              <a:solidFill>
                <a:schemeClr val="tx1"/>
              </a:solidFill>
              <a:cs typeface="Arial"/>
            </a:endParaRPr>
          </a:p>
          <a:p>
            <a:pPr marL="285750" indent="-285750">
              <a:buFont typeface="Arial" panose="020B0604020202020204" pitchFamily="34" charset="0"/>
              <a:buChar char="•"/>
            </a:pPr>
            <a:r>
              <a:rPr lang="en-US" sz="2400" b="0">
                <a:solidFill>
                  <a:schemeClr val="tx1"/>
                </a:solidFill>
                <a:cs typeface="Arial"/>
              </a:rPr>
              <a:t>Upgrades to UK public transport could deliver an estimated £52bn boost in productivity by 2030</a:t>
            </a:r>
          </a:p>
          <a:p>
            <a:endParaRPr lang="en-US" sz="2400" b="0">
              <a:solidFill>
                <a:schemeClr val="tx1"/>
              </a:solidFill>
              <a:cs typeface="Arial"/>
            </a:endParaRPr>
          </a:p>
          <a:p>
            <a:pPr marL="285750" indent="-285750">
              <a:buFont typeface="Arial" panose="020B0604020202020204" pitchFamily="34" charset="0"/>
              <a:buChar char="•"/>
            </a:pPr>
            <a:r>
              <a:rPr lang="en-US" sz="2400" b="0">
                <a:solidFill>
                  <a:schemeClr val="tx1"/>
                </a:solidFill>
                <a:cs typeface="Arial"/>
              </a:rPr>
              <a:t>The 'quiet majority' are supportive of changes that enable more walking and cycling</a:t>
            </a:r>
          </a:p>
          <a:p>
            <a:pPr marL="285750" indent="-285750">
              <a:buChar char="•"/>
            </a:pPr>
            <a:endParaRPr lang="en-US" sz="2400" b="0">
              <a:solidFill>
                <a:schemeClr val="tx1"/>
              </a:solidFill>
              <a:cs typeface="Arial"/>
            </a:endParaRPr>
          </a:p>
          <a:p>
            <a:pPr marL="285750" indent="-285750">
              <a:buChar char="•"/>
            </a:pPr>
            <a:r>
              <a:rPr lang="en-US" sz="2400" b="0">
                <a:solidFill>
                  <a:schemeClr val="tx1"/>
                </a:solidFill>
                <a:cs typeface="Arial"/>
              </a:rPr>
              <a:t>Increasing walking and cycling rates could prevent 134 early deaths each year in Y&amp;H</a:t>
            </a:r>
          </a:p>
          <a:p>
            <a:br>
              <a:rPr lang="en-US" sz="2400" b="0">
                <a:solidFill>
                  <a:schemeClr val="tx1"/>
                </a:solidFill>
                <a:cs typeface="Arial"/>
              </a:rPr>
            </a:br>
            <a:endParaRPr lang="en-US" sz="2400" b="0">
              <a:solidFill>
                <a:schemeClr val="tx1"/>
              </a:solidFill>
              <a:cs typeface="Arial"/>
            </a:endParaRPr>
          </a:p>
          <a:p>
            <a:pPr marL="285750" indent="-285750">
              <a:buFont typeface="Arial" panose="020B0604020202020204" pitchFamily="34" charset="0"/>
              <a:buChar char="•"/>
            </a:pPr>
            <a:endParaRPr lang="en-US" sz="2400" b="0">
              <a:cs typeface="Arial"/>
            </a:endParaRPr>
          </a:p>
        </p:txBody>
      </p:sp>
      <p:sp>
        <p:nvSpPr>
          <p:cNvPr id="2" name="TextBox 1">
            <a:extLst>
              <a:ext uri="{FF2B5EF4-FFF2-40B4-BE49-F238E27FC236}">
                <a16:creationId xmlns:a16="http://schemas.microsoft.com/office/drawing/2014/main" id="{2AD3B7A1-BC7E-DFC9-F345-85FABA84CED7}"/>
              </a:ext>
            </a:extLst>
          </p:cNvPr>
          <p:cNvSpPr txBox="1"/>
          <p:nvPr/>
        </p:nvSpPr>
        <p:spPr>
          <a:xfrm>
            <a:off x="203054" y="6066899"/>
            <a:ext cx="426719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 u="sng">
                <a:solidFill>
                  <a:schemeClr val="accent2"/>
                </a:solidFill>
                <a:latin typeface="Arial"/>
                <a:ea typeface="Calibri"/>
                <a:cs typeface="Calibri"/>
                <a:hlinkClick r:id="rId4">
                  <a:extLst>
                    <a:ext uri="{A12FA001-AC4F-418D-AE19-62706E023703}">
                      <ahyp:hlinkClr xmlns:ahyp="http://schemas.microsoft.com/office/drawing/2018/hyperlinkcolor" val="tx"/>
                    </a:ext>
                  </a:extLst>
                </a:hlinkClick>
              </a:rPr>
              <a:t>York &amp; North Yorkshire's Route map to Carbon Negative | YNYLEP</a:t>
            </a:r>
            <a:endParaRPr lang="en-US" sz="700">
              <a:solidFill>
                <a:schemeClr val="accent2"/>
              </a:solidFill>
              <a:latin typeface="Arial"/>
              <a:cs typeface="Arial"/>
              <a:hlinkClick r:id="rId4">
                <a:extLst>
                  <a:ext uri="{A12FA001-AC4F-418D-AE19-62706E023703}">
                    <ahyp:hlinkClr xmlns:ahyp="http://schemas.microsoft.com/office/drawing/2018/hyperlinkcolor" val="tx"/>
                  </a:ext>
                </a:extLst>
              </a:hlinkClick>
            </a:endParaRPr>
          </a:p>
          <a:p>
            <a:r>
              <a:rPr lang="en-GB" sz="700" u="sng">
                <a:solidFill>
                  <a:schemeClr val="accent2"/>
                </a:solidFill>
                <a:latin typeface="Arial"/>
                <a:ea typeface="Calibri"/>
                <a:cs typeface="Calibri"/>
                <a:hlinkClick r:id="rId5">
                  <a:extLst>
                    <a:ext uri="{A12FA001-AC4F-418D-AE19-62706E023703}">
                      <ahyp:hlinkClr xmlns:ahyp="http://schemas.microsoft.com/office/drawing/2018/hyperlinkcolor" val="tx"/>
                    </a:ext>
                  </a:extLst>
                </a:hlinkClick>
              </a:rPr>
              <a:t>Public Transport Upgrade could provide £53 billion productivity boost | TUC</a:t>
            </a:r>
            <a:endParaRPr lang="en-GB" sz="700">
              <a:solidFill>
                <a:schemeClr val="accent2"/>
              </a:solidFill>
              <a:latin typeface="Arial"/>
              <a:ea typeface="Calibri"/>
              <a:cs typeface="Calibri"/>
            </a:endParaRPr>
          </a:p>
          <a:p>
            <a:r>
              <a:rPr lang="en-GB" sz="700" u="sng">
                <a:solidFill>
                  <a:schemeClr val="accent2"/>
                </a:solidFill>
                <a:latin typeface="Arial"/>
                <a:ea typeface="Calibri"/>
                <a:cs typeface="Calibri"/>
                <a:hlinkClick r:id="rId6">
                  <a:extLst>
                    <a:ext uri="{A12FA001-AC4F-418D-AE19-62706E023703}">
                      <ahyp:hlinkClr xmlns:ahyp="http://schemas.microsoft.com/office/drawing/2018/hyperlinkcolor" val="tx"/>
                    </a:ext>
                  </a:extLst>
                </a:hlinkClick>
              </a:rPr>
              <a:t>Public attitudes towards traffic, road use and low-traffic neighbourhoods | Gov.uk</a:t>
            </a:r>
          </a:p>
          <a:p>
            <a:r>
              <a:rPr lang="en-GB" sz="700">
                <a:solidFill>
                  <a:schemeClr val="accent2"/>
                </a:solidFill>
                <a:ea typeface="+mn-lt"/>
                <a:cs typeface="+mn-lt"/>
                <a:hlinkClick r:id="rId7">
                  <a:extLst>
                    <a:ext uri="{A12FA001-AC4F-418D-AE19-62706E023703}">
                      <ahyp:hlinkClr xmlns:ahyp="http://schemas.microsoft.com/office/drawing/2018/hyperlinkcolor" val="tx"/>
                    </a:ext>
                  </a:extLst>
                </a:hlinkClick>
              </a:rPr>
              <a:t>Health benefits of active travel</a:t>
            </a:r>
            <a:r>
              <a:rPr lang="en-GB" sz="700">
                <a:solidFill>
                  <a:schemeClr val="accent2"/>
                </a:solidFill>
                <a:ea typeface="+mn-lt"/>
                <a:cs typeface="+mn-lt"/>
              </a:rPr>
              <a:t> </a:t>
            </a:r>
            <a:endParaRPr lang="en-GB">
              <a:solidFill>
                <a:schemeClr val="accent2"/>
              </a:solidFill>
            </a:endParaRPr>
          </a:p>
          <a:p>
            <a:r>
              <a:rPr lang="en-GB" sz="700">
                <a:solidFill>
                  <a:schemeClr val="accent2"/>
                </a:solidFill>
                <a:ea typeface="+mn-lt"/>
                <a:cs typeface="+mn-lt"/>
              </a:rPr>
              <a:t>Photo by </a:t>
            </a:r>
            <a:r>
              <a:rPr lang="en-GB" sz="700">
                <a:solidFill>
                  <a:schemeClr val="accent2"/>
                </a:solidFill>
                <a:ea typeface="+mn-lt"/>
                <a:cs typeface="+mn-lt"/>
                <a:hlinkClick r:id="rId8">
                  <a:extLst>
                    <a:ext uri="{A12FA001-AC4F-418D-AE19-62706E023703}">
                      <ahyp:hlinkClr xmlns:ahyp="http://schemas.microsoft.com/office/drawing/2018/hyperlinkcolor" val="tx"/>
                    </a:ext>
                  </a:extLst>
                </a:hlinkClick>
              </a:rPr>
              <a:t>Jordan Brierley</a:t>
            </a:r>
            <a:r>
              <a:rPr lang="en-GB" sz="700">
                <a:solidFill>
                  <a:schemeClr val="accent2"/>
                </a:solidFill>
                <a:ea typeface="+mn-lt"/>
                <a:cs typeface="+mn-lt"/>
              </a:rPr>
              <a:t> on </a:t>
            </a:r>
            <a:r>
              <a:rPr lang="en-GB" sz="700">
                <a:solidFill>
                  <a:schemeClr val="accent2"/>
                </a:solidFill>
                <a:ea typeface="+mn-lt"/>
                <a:cs typeface="+mn-lt"/>
                <a:hlinkClick r:id="rId9">
                  <a:extLst>
                    <a:ext uri="{A12FA001-AC4F-418D-AE19-62706E023703}">
                      <ahyp:hlinkClr xmlns:ahyp="http://schemas.microsoft.com/office/drawing/2018/hyperlinkcolor" val="tx"/>
                    </a:ext>
                  </a:extLst>
                </a:hlinkClick>
              </a:rPr>
              <a:t>Unsplash</a:t>
            </a:r>
            <a:r>
              <a:rPr lang="en-GB" sz="700">
                <a:solidFill>
                  <a:schemeClr val="accent2"/>
                </a:solidFill>
                <a:ea typeface="+mn-lt"/>
                <a:cs typeface="+mn-lt"/>
              </a:rPr>
              <a:t> </a:t>
            </a:r>
            <a:endParaRPr lang="en-GB" sz="700">
              <a:solidFill>
                <a:schemeClr val="accent2"/>
              </a:solidFill>
            </a:endParaRPr>
          </a:p>
        </p:txBody>
      </p:sp>
    </p:spTree>
    <p:extLst>
      <p:ext uri="{BB962C8B-B14F-4D97-AF65-F5344CB8AC3E}">
        <p14:creationId xmlns:p14="http://schemas.microsoft.com/office/powerpoint/2010/main" val="578525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5287075" y="981790"/>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latin typeface="Arial Black"/>
              </a:rPr>
              <a:t>Our Food system</a:t>
            </a:r>
            <a:endParaRPr lang="en-US" sz="3200"/>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5470103" y="1752914"/>
            <a:ext cx="6117419" cy="320919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0">
                <a:solidFill>
                  <a:schemeClr val="tx1"/>
                </a:solidFill>
                <a:cs typeface="Arial"/>
              </a:rPr>
              <a:t>20.6% of people in Y&amp;H experienced food insecurity in 2022</a:t>
            </a:r>
          </a:p>
          <a:p>
            <a:pPr marL="285750" indent="-285750">
              <a:buFont typeface="Arial" panose="020B0604020202020204" pitchFamily="34" charset="0"/>
              <a:buChar char="•"/>
            </a:pPr>
            <a:endParaRPr lang="en-US" sz="2000" b="0">
              <a:solidFill>
                <a:schemeClr val="tx1"/>
              </a:solidFill>
              <a:cs typeface="Arial"/>
            </a:endParaRPr>
          </a:p>
          <a:p>
            <a:pPr marL="285750" indent="-285750">
              <a:buFont typeface="Arial" panose="020B0604020202020204" pitchFamily="34" charset="0"/>
              <a:buChar char="•"/>
            </a:pPr>
            <a:r>
              <a:rPr lang="en-US" sz="2000" b="0">
                <a:solidFill>
                  <a:schemeClr val="tx1"/>
                </a:solidFill>
                <a:cs typeface="Arial"/>
              </a:rPr>
              <a:t>Yorkshire is home to 13-17% of the UK's crop production area and 10-14% of the UK's livestock</a:t>
            </a:r>
          </a:p>
          <a:p>
            <a:pPr marL="285750" indent="-285750">
              <a:buFont typeface="Arial" panose="020B0604020202020204" pitchFamily="34" charset="0"/>
              <a:buChar char="•"/>
            </a:pPr>
            <a:endParaRPr lang="en-US" sz="2000" b="0">
              <a:solidFill>
                <a:schemeClr val="tx1"/>
              </a:solidFill>
              <a:cs typeface="Arial"/>
            </a:endParaRPr>
          </a:p>
          <a:p>
            <a:pPr marL="285750" indent="-285750">
              <a:buFont typeface="Arial" panose="020B0604020202020204" pitchFamily="34" charset="0"/>
              <a:buChar char="•"/>
            </a:pPr>
            <a:r>
              <a:rPr lang="en-US" sz="2000" b="0">
                <a:solidFill>
                  <a:schemeClr val="tx1"/>
                </a:solidFill>
                <a:cs typeface="Arial"/>
              </a:rPr>
              <a:t>70% of the region's land is farmland</a:t>
            </a:r>
          </a:p>
          <a:p>
            <a:pPr marL="285750" indent="-285750">
              <a:buFont typeface="Arial" panose="020B0604020202020204" pitchFamily="34" charset="0"/>
              <a:buChar char="•"/>
            </a:pPr>
            <a:endParaRPr lang="en-US" sz="2000" b="0">
              <a:solidFill>
                <a:schemeClr val="tx1"/>
              </a:solidFill>
              <a:cs typeface="Arial"/>
            </a:endParaRPr>
          </a:p>
          <a:p>
            <a:pPr marL="285750" indent="-285750">
              <a:buFont typeface="Arial" panose="020B0604020202020204" pitchFamily="34" charset="0"/>
              <a:buChar char="•"/>
            </a:pPr>
            <a:r>
              <a:rPr lang="en-US" sz="2000" b="0">
                <a:solidFill>
                  <a:schemeClr val="tx1"/>
                </a:solidFill>
                <a:cs typeface="Arial"/>
              </a:rPr>
              <a:t>Reliance on chemical </a:t>
            </a:r>
            <a:r>
              <a:rPr lang="en-US" sz="2000" b="0" err="1">
                <a:solidFill>
                  <a:schemeClr val="tx1"/>
                </a:solidFill>
                <a:cs typeface="Arial"/>
              </a:rPr>
              <a:t>fertilisers</a:t>
            </a:r>
            <a:r>
              <a:rPr lang="en-US" sz="2000" b="0">
                <a:solidFill>
                  <a:schemeClr val="tx1"/>
                </a:solidFill>
                <a:cs typeface="Arial"/>
              </a:rPr>
              <a:t> and pesticides degrades soil, leading to diminishing yields in the long-term</a:t>
            </a:r>
          </a:p>
          <a:p>
            <a:pPr marL="285750" indent="-285750">
              <a:buFont typeface="Arial" panose="020B0604020202020204" pitchFamily="34" charset="0"/>
              <a:buChar char="•"/>
            </a:pPr>
            <a:endParaRPr lang="en-US" sz="2000" b="0">
              <a:solidFill>
                <a:schemeClr val="tx1"/>
              </a:solidFill>
              <a:cs typeface="Arial"/>
            </a:endParaRPr>
          </a:p>
          <a:p>
            <a:pPr marL="285750" indent="-285750">
              <a:buFont typeface="Arial" panose="020B0604020202020204" pitchFamily="34" charset="0"/>
              <a:buChar char="•"/>
            </a:pPr>
            <a:r>
              <a:rPr lang="en-US" sz="2000" b="0">
                <a:solidFill>
                  <a:schemeClr val="tx1"/>
                </a:solidFill>
                <a:cs typeface="Arial"/>
              </a:rPr>
              <a:t>46% of our food comes from outside the UK, with climate impacts increasing risks of price rises, disruptions, delays and failures in supply chains</a:t>
            </a:r>
          </a:p>
          <a:p>
            <a:pPr marL="285750" indent="-285750">
              <a:buFont typeface="Arial" panose="020B0604020202020204" pitchFamily="34" charset="0"/>
              <a:buChar char="•"/>
            </a:pPr>
            <a:endParaRPr lang="en-US" sz="2400" b="0">
              <a:solidFill>
                <a:schemeClr val="tx1"/>
              </a:solidFill>
              <a:cs typeface="Arial"/>
            </a:endParaRPr>
          </a:p>
          <a:p>
            <a:pPr marL="285750" indent="-285750">
              <a:buFont typeface="Arial" panose="020B0604020202020204" pitchFamily="34" charset="0"/>
              <a:buChar char="•"/>
            </a:pPr>
            <a:endParaRPr lang="en-US" sz="2400" b="0">
              <a:solidFill>
                <a:schemeClr val="tx1"/>
              </a:solidFill>
              <a:cs typeface="Arial"/>
            </a:endParaRPr>
          </a:p>
        </p:txBody>
      </p:sp>
      <p:sp>
        <p:nvSpPr>
          <p:cNvPr id="9" name="TextBox 1">
            <a:extLst>
              <a:ext uri="{FF2B5EF4-FFF2-40B4-BE49-F238E27FC236}">
                <a16:creationId xmlns:a16="http://schemas.microsoft.com/office/drawing/2014/main" id="{6C742764-9507-90D8-5C1D-4934E6A3AFBC}"/>
              </a:ext>
            </a:extLst>
          </p:cNvPr>
          <p:cNvSpPr txBox="1"/>
          <p:nvPr/>
        </p:nvSpPr>
        <p:spPr>
          <a:xfrm>
            <a:off x="2700617" y="1714499"/>
            <a:ext cx="2743200" cy="4572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a:p>
        </p:txBody>
      </p:sp>
      <p:pic>
        <p:nvPicPr>
          <p:cNvPr id="2" name="Picture 1" descr="A group of sheep in a field&#10;&#10;Description automatically generated">
            <a:extLst>
              <a:ext uri="{FF2B5EF4-FFF2-40B4-BE49-F238E27FC236}">
                <a16:creationId xmlns:a16="http://schemas.microsoft.com/office/drawing/2014/main" id="{6A661A07-758A-C591-B9C2-A65553A5C5CA}"/>
              </a:ext>
            </a:extLst>
          </p:cNvPr>
          <p:cNvPicPr>
            <a:picLocks noChangeAspect="1"/>
          </p:cNvPicPr>
          <p:nvPr/>
        </p:nvPicPr>
        <p:blipFill rotWithShape="1">
          <a:blip r:embed="rId3"/>
          <a:srcRect t="4867" r="-224" b="2706"/>
          <a:stretch/>
        </p:blipFill>
        <p:spPr>
          <a:xfrm>
            <a:off x="-1814" y="-1429"/>
            <a:ext cx="4946003" cy="6876248"/>
          </a:xfrm>
          <a:prstGeom prst="rect">
            <a:avLst/>
          </a:prstGeom>
        </p:spPr>
      </p:pic>
      <p:sp>
        <p:nvSpPr>
          <p:cNvPr id="3" name="TextBox 2">
            <a:extLst>
              <a:ext uri="{FF2B5EF4-FFF2-40B4-BE49-F238E27FC236}">
                <a16:creationId xmlns:a16="http://schemas.microsoft.com/office/drawing/2014/main" id="{8C333060-9D63-C42B-AD7A-5A4668905A69}"/>
              </a:ext>
            </a:extLst>
          </p:cNvPr>
          <p:cNvSpPr txBox="1"/>
          <p:nvPr/>
        </p:nvSpPr>
        <p:spPr>
          <a:xfrm>
            <a:off x="99787" y="6117345"/>
            <a:ext cx="3193676"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 u="sng">
                <a:solidFill>
                  <a:srgbClr val="FFFFFF"/>
                </a:solidFill>
                <a:latin typeface="Arial"/>
                <a:ea typeface="Calibri"/>
                <a:cs typeface="Arial"/>
                <a:hlinkClick r:id="rId4">
                  <a:extLst>
                    <a:ext uri="{A12FA001-AC4F-418D-AE19-62706E023703}">
                      <ahyp:hlinkClr xmlns:ahyp="http://schemas.microsoft.com/office/drawing/2018/hyperlinkcolor" val="tx"/>
                    </a:ext>
                  </a:extLst>
                </a:hlinkClick>
              </a:rPr>
              <a:t>Food Insecurity Tracking | Food Foundation</a:t>
            </a:r>
          </a:p>
          <a:p>
            <a:r>
              <a:rPr lang="en-GB" sz="700" u="sng">
                <a:solidFill>
                  <a:srgbClr val="FFFFFF"/>
                </a:solidFill>
                <a:latin typeface="Arial"/>
                <a:ea typeface="Calibri"/>
                <a:cs typeface="Arial"/>
                <a:hlinkClick r:id="rId5">
                  <a:extLst>
                    <a:ext uri="{A12FA001-AC4F-418D-AE19-62706E023703}">
                      <ahyp:hlinkClr xmlns:ahyp="http://schemas.microsoft.com/office/drawing/2018/hyperlinkcolor" val="tx"/>
                    </a:ext>
                  </a:extLst>
                </a:hlinkClick>
              </a:rPr>
              <a:t>About FixOurFood - Fix Our Food</a:t>
            </a:r>
          </a:p>
          <a:p>
            <a:r>
              <a:rPr lang="en-GB" sz="700" u="sng">
                <a:solidFill>
                  <a:srgbClr val="FFFFFF"/>
                </a:solidFill>
                <a:latin typeface="Arial"/>
                <a:ea typeface="Calibri"/>
                <a:cs typeface="Arial"/>
                <a:hlinkClick r:id="rId6">
                  <a:extLst>
                    <a:ext uri="{A12FA001-AC4F-418D-AE19-62706E023703}">
                      <ahyp:hlinkClr xmlns:ahyp="http://schemas.microsoft.com/office/drawing/2018/hyperlinkcolor" val="tx"/>
                    </a:ext>
                  </a:extLst>
                </a:hlinkClick>
              </a:rPr>
              <a:t>Agricultural facts: England regional profiles gov.uk)</a:t>
            </a:r>
            <a:endParaRPr lang="en-GB" sz="700">
              <a:solidFill>
                <a:srgbClr val="FFFFFF"/>
              </a:solidFill>
              <a:latin typeface="Arial"/>
              <a:ea typeface="Calibri"/>
              <a:cs typeface="Arial" panose="020B0604020202020204"/>
            </a:endParaRPr>
          </a:p>
          <a:p>
            <a:r>
              <a:rPr lang="en-GB" sz="700" u="sng">
                <a:solidFill>
                  <a:srgbClr val="FFFFFF"/>
                </a:solidFill>
                <a:latin typeface="Arial"/>
                <a:ea typeface="Calibri"/>
                <a:cs typeface="Arial"/>
                <a:hlinkClick r:id="rId7">
                  <a:extLst>
                    <a:ext uri="{A12FA001-AC4F-418D-AE19-62706E023703}">
                      <ahyp:hlinkClr xmlns:ahyp="http://schemas.microsoft.com/office/drawing/2018/hyperlinkcolor" val="tx"/>
                    </a:ext>
                  </a:extLst>
                </a:hlinkClick>
              </a:rPr>
              <a:t>United Kingdom Food Security Report 2021 - GOV.UK (www.gov.uk)</a:t>
            </a:r>
            <a:endParaRPr lang="en-GB" sz="700">
              <a:solidFill>
                <a:srgbClr val="FFFFFF"/>
              </a:solidFill>
              <a:latin typeface="Arial"/>
              <a:cs typeface="Arial"/>
            </a:endParaRPr>
          </a:p>
          <a:p>
            <a:r>
              <a:rPr lang="en-GB" sz="700">
                <a:solidFill>
                  <a:srgbClr val="FFFFFF"/>
                </a:solidFill>
                <a:latin typeface="Arial"/>
                <a:ea typeface="+mn-lt"/>
                <a:cs typeface="Arial"/>
              </a:rPr>
              <a:t>Photo by </a:t>
            </a:r>
            <a:r>
              <a:rPr lang="en-GB" sz="700">
                <a:solidFill>
                  <a:srgbClr val="FFFFFF"/>
                </a:solidFill>
                <a:latin typeface="Arial"/>
                <a:ea typeface="+mn-lt"/>
                <a:cs typeface="Arial"/>
                <a:hlinkClick r:id="rId8">
                  <a:extLst>
                    <a:ext uri="{A12FA001-AC4F-418D-AE19-62706E023703}">
                      <ahyp:hlinkClr xmlns:ahyp="http://schemas.microsoft.com/office/drawing/2018/hyperlinkcolor" val="tx"/>
                    </a:ext>
                  </a:extLst>
                </a:hlinkClick>
              </a:rPr>
              <a:t>Illiya Vjestica</a:t>
            </a:r>
            <a:r>
              <a:rPr lang="en-GB" sz="700">
                <a:solidFill>
                  <a:srgbClr val="FFFFFF"/>
                </a:solidFill>
                <a:latin typeface="Arial"/>
                <a:ea typeface="+mn-lt"/>
                <a:cs typeface="Arial"/>
              </a:rPr>
              <a:t> on </a:t>
            </a:r>
            <a:r>
              <a:rPr lang="en-GB" sz="700">
                <a:solidFill>
                  <a:srgbClr val="FFFFFF"/>
                </a:solidFill>
                <a:latin typeface="Arial"/>
                <a:ea typeface="+mn-lt"/>
                <a:cs typeface="Arial"/>
                <a:hlinkClick r:id="rId9">
                  <a:extLst>
                    <a:ext uri="{A12FA001-AC4F-418D-AE19-62706E023703}">
                      <ahyp:hlinkClr xmlns:ahyp="http://schemas.microsoft.com/office/drawing/2018/hyperlinkcolor" val="tx"/>
                    </a:ext>
                  </a:extLst>
                </a:hlinkClick>
              </a:rPr>
              <a:t>Unsplash</a:t>
            </a:r>
            <a:r>
              <a:rPr lang="en-GB" sz="700">
                <a:solidFill>
                  <a:srgbClr val="FFFFFF"/>
                </a:solidFill>
                <a:latin typeface="Arial"/>
                <a:ea typeface="+mn-lt"/>
                <a:cs typeface="Arial"/>
              </a:rPr>
              <a:t> </a:t>
            </a:r>
            <a:endParaRPr lang="en-GB" sz="700">
              <a:solidFill>
                <a:srgbClr val="FFFFFF"/>
              </a:solidFill>
              <a:latin typeface="Arial"/>
              <a:cs typeface="Arial"/>
            </a:endParaRPr>
          </a:p>
        </p:txBody>
      </p:sp>
      <p:sp>
        <p:nvSpPr>
          <p:cNvPr id="6" name="Rectangle 5">
            <a:extLst>
              <a:ext uri="{FF2B5EF4-FFF2-40B4-BE49-F238E27FC236}">
                <a16:creationId xmlns:a16="http://schemas.microsoft.com/office/drawing/2014/main" id="{385FDD1A-6362-2E59-B52C-DF6BD78FCF0E}"/>
              </a:ext>
            </a:extLst>
          </p:cNvPr>
          <p:cNvSpPr/>
          <p:nvPr/>
        </p:nvSpPr>
        <p:spPr>
          <a:xfrm>
            <a:off x="9934754" y="88604"/>
            <a:ext cx="690113" cy="1020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99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A3857-4FBB-D523-5863-F0497E992850}"/>
            </a:ext>
          </a:extLst>
        </p:cNvPr>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A6CE80F6-3456-8AC4-90F5-F5C3B39D8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317" y="63427"/>
            <a:ext cx="1718958" cy="1181871"/>
          </a:xfrm>
          <a:prstGeom prst="rect">
            <a:avLst/>
          </a:prstGeom>
          <a:ln>
            <a:noFill/>
          </a:ln>
        </p:spPr>
      </p:pic>
      <p:sp>
        <p:nvSpPr>
          <p:cNvPr id="5" name="Title 1">
            <a:extLst>
              <a:ext uri="{FF2B5EF4-FFF2-40B4-BE49-F238E27FC236}">
                <a16:creationId xmlns:a16="http://schemas.microsoft.com/office/drawing/2014/main" id="{D662C0FD-4716-D276-B8A8-81D67BB8E3CD}"/>
              </a:ext>
            </a:extLst>
          </p:cNvPr>
          <p:cNvSpPr txBox="1">
            <a:spLocks/>
          </p:cNvSpPr>
          <p:nvPr/>
        </p:nvSpPr>
        <p:spPr>
          <a:xfrm>
            <a:off x="271631" y="5088898"/>
            <a:ext cx="10515600" cy="90011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spc="-150">
                <a:solidFill>
                  <a:srgbClr val="007EC6"/>
                </a:solidFill>
                <a:latin typeface="Arial Black"/>
                <a:cs typeface="Arial"/>
              </a:rPr>
              <a:t>SOPHIA CHENG</a:t>
            </a:r>
            <a:endParaRPr lang="en-GB" b="1" spc="-150">
              <a:solidFill>
                <a:srgbClr val="007EC6"/>
              </a:solidFill>
              <a:latin typeface="Arial Black"/>
              <a:cs typeface="Arial" panose="020B0604020202020204" pitchFamily="34" charset="0"/>
            </a:endParaRPr>
          </a:p>
        </p:txBody>
      </p:sp>
      <p:sp>
        <p:nvSpPr>
          <p:cNvPr id="8" name="Text Placeholder 2">
            <a:extLst>
              <a:ext uri="{FF2B5EF4-FFF2-40B4-BE49-F238E27FC236}">
                <a16:creationId xmlns:a16="http://schemas.microsoft.com/office/drawing/2014/main" id="{E3E12307-0D5D-DC40-F9EA-9B63E9F36CCA}"/>
              </a:ext>
            </a:extLst>
          </p:cNvPr>
          <p:cNvSpPr txBox="1">
            <a:spLocks/>
          </p:cNvSpPr>
          <p:nvPr/>
        </p:nvSpPr>
        <p:spPr>
          <a:xfrm>
            <a:off x="271631" y="5796923"/>
            <a:ext cx="10515600" cy="15001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007EC6"/>
                </a:solidFill>
              </a:rPr>
              <a:t>With Many Roots</a:t>
            </a:r>
          </a:p>
        </p:txBody>
      </p:sp>
      <p:pic>
        <p:nvPicPr>
          <p:cNvPr id="3" name="Picture 2" descr="Waves crashing on a rocky shore&#10;&#10;AI-generated content may be incorrect.">
            <a:extLst>
              <a:ext uri="{FF2B5EF4-FFF2-40B4-BE49-F238E27FC236}">
                <a16:creationId xmlns:a16="http://schemas.microsoft.com/office/drawing/2014/main" id="{7D30727A-90B8-B815-93E8-114BEC95A771}"/>
              </a:ext>
            </a:extLst>
          </p:cNvPr>
          <p:cNvPicPr>
            <a:picLocks noChangeAspect="1"/>
          </p:cNvPicPr>
          <p:nvPr/>
        </p:nvPicPr>
        <p:blipFill>
          <a:blip r:embed="rId4"/>
          <a:srcRect t="11740" b="35950"/>
          <a:stretch>
            <a:fillRect/>
          </a:stretch>
        </p:blipFill>
        <p:spPr>
          <a:xfrm>
            <a:off x="0" y="1256524"/>
            <a:ext cx="12192000" cy="3587476"/>
          </a:xfrm>
          <a:prstGeom prst="rect">
            <a:avLst/>
          </a:prstGeom>
        </p:spPr>
      </p:pic>
    </p:spTree>
    <p:extLst>
      <p:ext uri="{BB962C8B-B14F-4D97-AF65-F5344CB8AC3E}">
        <p14:creationId xmlns:p14="http://schemas.microsoft.com/office/powerpoint/2010/main" val="308278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1"/>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b="1">
                <a:solidFill>
                  <a:schemeClr val="bg2"/>
                </a:solidFill>
                <a:latin typeface="Arial Black"/>
              </a:rPr>
              <a:t>Hi, I’m Sophia</a:t>
            </a:r>
            <a:endParaRPr lang="en-US" sz="2800">
              <a:solidFill>
                <a:schemeClr val="bg2"/>
              </a:solidFill>
              <a:latin typeface="Arial Black"/>
            </a:endParaRPr>
          </a:p>
        </p:txBody>
      </p:sp>
      <p:sp>
        <p:nvSpPr>
          <p:cNvPr id="193" name="Google Shape;193;p41"/>
          <p:cNvSpPr txBox="1">
            <a:spLocks noGrp="1"/>
          </p:cNvSpPr>
          <p:nvPr>
            <p:ph type="body" idx="1"/>
          </p:nvPr>
        </p:nvSpPr>
        <p:spPr>
          <a:xfrm>
            <a:off x="629200" y="2389033"/>
            <a:ext cx="5958800" cy="361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a:p>
            <a:pPr marL="609585" lvl="0" indent="0" algn="l" rtl="0">
              <a:spcBef>
                <a:spcPts val="2133"/>
              </a:spcBef>
              <a:spcAft>
                <a:spcPts val="2133"/>
              </a:spcAft>
              <a:buNone/>
            </a:pPr>
            <a:endParaRPr/>
          </a:p>
        </p:txBody>
      </p:sp>
      <p:pic>
        <p:nvPicPr>
          <p:cNvPr id="194" name="Google Shape;194;p41" title="IMG_20241118_102035.jpg"/>
          <p:cNvPicPr preferRelativeResize="0"/>
          <p:nvPr/>
        </p:nvPicPr>
        <p:blipFill>
          <a:blip r:embed="rId3">
            <a:alphaModFix/>
          </a:blip>
          <a:stretch>
            <a:fillRect/>
          </a:stretch>
        </p:blipFill>
        <p:spPr>
          <a:xfrm>
            <a:off x="512547" y="4847953"/>
            <a:ext cx="2409124" cy="1806848"/>
          </a:xfrm>
          <a:prstGeom prst="rect">
            <a:avLst/>
          </a:prstGeom>
          <a:noFill/>
          <a:ln>
            <a:noFill/>
          </a:ln>
        </p:spPr>
      </p:pic>
      <p:pic>
        <p:nvPicPr>
          <p:cNvPr id="195" name="Google Shape;195;p41" title="Wednesday-12-3-25-PM-6.jpeg"/>
          <p:cNvPicPr preferRelativeResize="0"/>
          <p:nvPr/>
        </p:nvPicPr>
        <p:blipFill>
          <a:blip r:embed="rId4">
            <a:alphaModFix/>
          </a:blip>
          <a:stretch>
            <a:fillRect/>
          </a:stretch>
        </p:blipFill>
        <p:spPr>
          <a:xfrm>
            <a:off x="6367366" y="2389030"/>
            <a:ext cx="3136965" cy="2352748"/>
          </a:xfrm>
          <a:prstGeom prst="rect">
            <a:avLst/>
          </a:prstGeom>
          <a:noFill/>
          <a:ln>
            <a:noFill/>
          </a:ln>
        </p:spPr>
      </p:pic>
      <p:pic>
        <p:nvPicPr>
          <p:cNvPr id="196" name="Google Shape;196;p41" title="1689940061313.jpeg"/>
          <p:cNvPicPr preferRelativeResize="0"/>
          <p:nvPr/>
        </p:nvPicPr>
        <p:blipFill>
          <a:blip r:embed="rId5">
            <a:alphaModFix/>
          </a:blip>
          <a:stretch>
            <a:fillRect/>
          </a:stretch>
        </p:blipFill>
        <p:spPr>
          <a:xfrm>
            <a:off x="4187548" y="2389033"/>
            <a:ext cx="2043664" cy="2354656"/>
          </a:xfrm>
          <a:prstGeom prst="rect">
            <a:avLst/>
          </a:prstGeom>
          <a:noFill/>
          <a:ln>
            <a:noFill/>
          </a:ln>
        </p:spPr>
      </p:pic>
      <p:pic>
        <p:nvPicPr>
          <p:cNvPr id="197" name="Google Shape;197;p41" title="untitled-9262copy.jpg"/>
          <p:cNvPicPr preferRelativeResize="0"/>
          <p:nvPr/>
        </p:nvPicPr>
        <p:blipFill>
          <a:blip r:embed="rId6">
            <a:alphaModFix/>
          </a:blip>
          <a:stretch>
            <a:fillRect/>
          </a:stretch>
        </p:blipFill>
        <p:spPr>
          <a:xfrm>
            <a:off x="518497" y="2389038"/>
            <a:ext cx="3532875" cy="2354665"/>
          </a:xfrm>
          <a:prstGeom prst="rect">
            <a:avLst/>
          </a:prstGeom>
          <a:noFill/>
          <a:ln>
            <a:noFill/>
          </a:ln>
        </p:spPr>
      </p:pic>
      <p:pic>
        <p:nvPicPr>
          <p:cNvPr id="198" name="Google Shape;198;p41" title="cop26-sophia-cheng2.jpeg"/>
          <p:cNvPicPr preferRelativeResize="0"/>
          <p:nvPr/>
        </p:nvPicPr>
        <p:blipFill>
          <a:blip r:embed="rId7">
            <a:alphaModFix/>
          </a:blip>
          <a:stretch>
            <a:fillRect/>
          </a:stretch>
        </p:blipFill>
        <p:spPr>
          <a:xfrm>
            <a:off x="3094233" y="4846460"/>
            <a:ext cx="2409136" cy="1808341"/>
          </a:xfrm>
          <a:prstGeom prst="rect">
            <a:avLst/>
          </a:prstGeom>
          <a:noFill/>
          <a:ln>
            <a:noFill/>
          </a:ln>
        </p:spPr>
      </p:pic>
      <p:pic>
        <p:nvPicPr>
          <p:cNvPr id="199" name="Google Shape;199;p41" title="photo_2022-08-20 16.18.28.jpg"/>
          <p:cNvPicPr preferRelativeResize="0"/>
          <p:nvPr/>
        </p:nvPicPr>
        <p:blipFill>
          <a:blip r:embed="rId8">
            <a:alphaModFix/>
          </a:blip>
          <a:stretch>
            <a:fillRect/>
          </a:stretch>
        </p:blipFill>
        <p:spPr>
          <a:xfrm>
            <a:off x="5675934" y="4821246"/>
            <a:ext cx="3532868" cy="18602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F5E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480011-11D4-CB8F-5804-A35444145883}"/>
              </a:ext>
            </a:extLst>
          </p:cNvPr>
          <p:cNvPicPr>
            <a:picLocks noChangeAspect="1"/>
          </p:cNvPicPr>
          <p:nvPr/>
        </p:nvPicPr>
        <p:blipFill>
          <a:blip r:embed="rId2"/>
          <a:stretch>
            <a:fillRect/>
          </a:stretch>
        </p:blipFill>
        <p:spPr>
          <a:xfrm>
            <a:off x="449054" y="2031412"/>
            <a:ext cx="1418558" cy="1696102"/>
          </a:xfrm>
          <a:prstGeom prst="rect">
            <a:avLst/>
          </a:prstGeom>
          <a:ln>
            <a:noFill/>
          </a:ln>
        </p:spPr>
      </p:pic>
      <p:pic>
        <p:nvPicPr>
          <p:cNvPr id="13" name="Picture 12">
            <a:extLst>
              <a:ext uri="{FF2B5EF4-FFF2-40B4-BE49-F238E27FC236}">
                <a16:creationId xmlns:a16="http://schemas.microsoft.com/office/drawing/2014/main" id="{80B31B7C-7AB3-D961-5DA3-594276AE0ACF}"/>
              </a:ext>
            </a:extLst>
          </p:cNvPr>
          <p:cNvPicPr>
            <a:picLocks noChangeAspect="1"/>
          </p:cNvPicPr>
          <p:nvPr/>
        </p:nvPicPr>
        <p:blipFill>
          <a:blip r:embed="rId3"/>
          <a:stretch>
            <a:fillRect/>
          </a:stretch>
        </p:blipFill>
        <p:spPr>
          <a:xfrm>
            <a:off x="164956" y="4219956"/>
            <a:ext cx="1572750" cy="1680683"/>
          </a:xfrm>
          <a:prstGeom prst="rect">
            <a:avLst/>
          </a:prstGeom>
        </p:spPr>
      </p:pic>
      <p:pic>
        <p:nvPicPr>
          <p:cNvPr id="15" name="Picture 14">
            <a:extLst>
              <a:ext uri="{FF2B5EF4-FFF2-40B4-BE49-F238E27FC236}">
                <a16:creationId xmlns:a16="http://schemas.microsoft.com/office/drawing/2014/main" id="{937ED069-5EA9-EBED-255A-DC50FB606A12}"/>
              </a:ext>
            </a:extLst>
          </p:cNvPr>
          <p:cNvPicPr>
            <a:picLocks noChangeAspect="1"/>
          </p:cNvPicPr>
          <p:nvPr/>
        </p:nvPicPr>
        <p:blipFill>
          <a:blip r:embed="rId4"/>
          <a:stretch>
            <a:fillRect/>
          </a:stretch>
        </p:blipFill>
        <p:spPr>
          <a:xfrm>
            <a:off x="5620478" y="2063855"/>
            <a:ext cx="1595878" cy="1565040"/>
          </a:xfrm>
          <a:prstGeom prst="rect">
            <a:avLst/>
          </a:prstGeom>
          <a:ln>
            <a:noFill/>
          </a:ln>
        </p:spPr>
      </p:pic>
      <p:pic>
        <p:nvPicPr>
          <p:cNvPr id="17" name="Picture 16">
            <a:extLst>
              <a:ext uri="{FF2B5EF4-FFF2-40B4-BE49-F238E27FC236}">
                <a16:creationId xmlns:a16="http://schemas.microsoft.com/office/drawing/2014/main" id="{826F2D65-AEFC-7114-AF18-CDF3E88C4C46}"/>
              </a:ext>
            </a:extLst>
          </p:cNvPr>
          <p:cNvPicPr>
            <a:picLocks noChangeAspect="1"/>
          </p:cNvPicPr>
          <p:nvPr/>
        </p:nvPicPr>
        <p:blipFill>
          <a:blip r:embed="rId5"/>
          <a:stretch>
            <a:fillRect/>
          </a:stretch>
        </p:blipFill>
        <p:spPr>
          <a:xfrm>
            <a:off x="5393819" y="4222342"/>
            <a:ext cx="1680683" cy="1642135"/>
          </a:xfrm>
          <a:prstGeom prst="rect">
            <a:avLst/>
          </a:prstGeom>
        </p:spPr>
      </p:pic>
      <p:sp>
        <p:nvSpPr>
          <p:cNvPr id="3" name="TextBox 2">
            <a:extLst>
              <a:ext uri="{FF2B5EF4-FFF2-40B4-BE49-F238E27FC236}">
                <a16:creationId xmlns:a16="http://schemas.microsoft.com/office/drawing/2014/main" id="{BD6D435E-8DDB-09FF-7511-634A5ADD2A40}"/>
              </a:ext>
            </a:extLst>
          </p:cNvPr>
          <p:cNvSpPr txBox="1"/>
          <p:nvPr/>
        </p:nvSpPr>
        <p:spPr>
          <a:xfrm>
            <a:off x="1636893" y="2063855"/>
            <a:ext cx="400118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Rapid emissions reduction</a:t>
            </a:r>
            <a:b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Cut our greenhouse gas emissions rapidly, through expansion of renewable energy, upgrading our homes and businesses to reduce their energy demand, changing the way we travel and restoring our peat bogs.</a:t>
            </a:r>
          </a:p>
        </p:txBody>
      </p:sp>
      <p:sp>
        <p:nvSpPr>
          <p:cNvPr id="4" name="Title 1">
            <a:extLst>
              <a:ext uri="{FF2B5EF4-FFF2-40B4-BE49-F238E27FC236}">
                <a16:creationId xmlns:a16="http://schemas.microsoft.com/office/drawing/2014/main" id="{61EB6D09-3BDC-8F4C-3B9F-678292CF2F2E}"/>
              </a:ext>
            </a:extLst>
          </p:cNvPr>
          <p:cNvSpPr txBox="1">
            <a:spLocks noGrp="1"/>
          </p:cNvSpPr>
          <p:nvPr>
            <p:ph type="title" idx="4294967295"/>
          </p:nvPr>
        </p:nvSpPr>
        <p:spPr>
          <a:xfrm>
            <a:off x="469074" y="479535"/>
            <a:ext cx="10863321" cy="679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all" spc="0" normalizeH="0" baseline="0" noProof="0">
                <a:ln>
                  <a:noFill/>
                </a:ln>
                <a:solidFill>
                  <a:srgbClr val="007EC6"/>
                </a:solidFill>
                <a:effectLst/>
                <a:uLnTx/>
                <a:uFillTx/>
                <a:latin typeface="Arial Black"/>
                <a:cs typeface="Arial"/>
              </a:rPr>
              <a:t>Four Pillars of Climate Action</a:t>
            </a:r>
          </a:p>
        </p:txBody>
      </p:sp>
      <p:sp>
        <p:nvSpPr>
          <p:cNvPr id="5" name="TextBox 4">
            <a:extLst>
              <a:ext uri="{FF2B5EF4-FFF2-40B4-BE49-F238E27FC236}">
                <a16:creationId xmlns:a16="http://schemas.microsoft.com/office/drawing/2014/main" id="{C0EF49CD-F1A8-ADCD-9688-7DFE91B23831}"/>
              </a:ext>
            </a:extLst>
          </p:cNvPr>
          <p:cNvSpPr txBox="1"/>
          <p:nvPr/>
        </p:nvSpPr>
        <p:spPr>
          <a:xfrm>
            <a:off x="1640653" y="4427701"/>
            <a:ext cx="3856022"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Climate adaptation &amp; resilience</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Adapt our homes and communities, our water, energy, transport and communications infrastructure, our farming and food systems, and our nature and biodiversity, to increase our resilience to climate impacts such as extreme weather.</a:t>
            </a:r>
          </a:p>
        </p:txBody>
      </p:sp>
      <p:sp>
        <p:nvSpPr>
          <p:cNvPr id="6" name="TextBox 5">
            <a:extLst>
              <a:ext uri="{FF2B5EF4-FFF2-40B4-BE49-F238E27FC236}">
                <a16:creationId xmlns:a16="http://schemas.microsoft.com/office/drawing/2014/main" id="{4AE702FD-816C-D825-7E31-7C6BF6FE66D9}"/>
              </a:ext>
            </a:extLst>
          </p:cNvPr>
          <p:cNvSpPr txBox="1"/>
          <p:nvPr/>
        </p:nvSpPr>
        <p:spPr>
          <a:xfrm>
            <a:off x="7101265" y="2314829"/>
            <a:ext cx="3666055"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Nature restoration</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Restore nature, by expanding protected areas and creating habitat corridors that enable species to thrive in rural and urban areas and promote nature-based solutions that help tackle the climate crisis.</a:t>
            </a:r>
          </a:p>
        </p:txBody>
      </p:sp>
      <p:sp>
        <p:nvSpPr>
          <p:cNvPr id="7" name="TextBox 6">
            <a:extLst>
              <a:ext uri="{FF2B5EF4-FFF2-40B4-BE49-F238E27FC236}">
                <a16:creationId xmlns:a16="http://schemas.microsoft.com/office/drawing/2014/main" id="{721C99D1-F384-455B-FE64-0A74B298B4C3}"/>
              </a:ext>
            </a:extLst>
          </p:cNvPr>
          <p:cNvSpPr txBox="1"/>
          <p:nvPr/>
        </p:nvSpPr>
        <p:spPr>
          <a:xfrm>
            <a:off x="491161" y="1317001"/>
            <a:ext cx="1110836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Arial" panose="020B0604020202020204" pitchFamily="34" charset="0"/>
                <a:cs typeface="Arial" panose="020B0604020202020204" pitchFamily="34" charset="0"/>
              </a:rPr>
              <a:t>The Commission promotes action across all four pillars of climate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Arial" panose="020B0604020202020204" pitchFamily="34" charset="0"/>
                <a:cs typeface="Arial" panose="020B0604020202020204" pitchFamily="34" charset="0"/>
              </a:rPr>
              <a:t>These are embedded in the region’s </a:t>
            </a:r>
            <a:r>
              <a:rPr lang="en-GB" sz="2000">
                <a:solidFill>
                  <a:prstClr val="black"/>
                </a:solidFill>
                <a:latin typeface="Arial" panose="020B0604020202020204" pitchFamily="34" charset="0"/>
                <a:cs typeface="Arial" panose="020B0604020202020204" pitchFamily="34" charset="0"/>
                <a:hlinkClick r:id="rId6"/>
              </a:rPr>
              <a:t>Climate Action Plan</a:t>
            </a:r>
            <a:r>
              <a:rPr lang="en-GB" sz="2000">
                <a:solidFill>
                  <a:prstClr val="black"/>
                </a:solidFill>
                <a:latin typeface="Arial" panose="020B0604020202020204" pitchFamily="34" charset="0"/>
                <a:cs typeface="Arial" panose="020B0604020202020204" pitchFamily="34" charset="0"/>
              </a:rPr>
              <a:t>.</a:t>
            </a: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CC4D0F3-330F-8627-730E-B482C5265A0E}"/>
              </a:ext>
            </a:extLst>
          </p:cNvPr>
          <p:cNvSpPr txBox="1"/>
          <p:nvPr/>
        </p:nvSpPr>
        <p:spPr>
          <a:xfrm>
            <a:off x="7101265" y="4427701"/>
            <a:ext cx="3501668"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A just transition</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Ensure that all actions we take to become climate ready and cut emissions are fair and just. We need to design a transition that creates good jobs, improves health and wellbeing, and provides opportunities for all.</a:t>
            </a:r>
          </a:p>
        </p:txBody>
      </p:sp>
      <p:pic>
        <p:nvPicPr>
          <p:cNvPr id="2" name="Picture 1">
            <a:extLst>
              <a:ext uri="{FF2B5EF4-FFF2-40B4-BE49-F238E27FC236}">
                <a16:creationId xmlns:a16="http://schemas.microsoft.com/office/drawing/2014/main" id="{2E511FB7-EFFE-EA8C-0B39-C0EFA34A23E7}"/>
              </a:ext>
            </a:extLst>
          </p:cNvPr>
          <p:cNvPicPr>
            <a:picLocks noChangeAspect="1"/>
          </p:cNvPicPr>
          <p:nvPr/>
        </p:nvPicPr>
        <p:blipFill>
          <a:blip r:embed="rId7"/>
          <a:stretch>
            <a:fillRect/>
          </a:stretch>
        </p:blipFill>
        <p:spPr>
          <a:xfrm>
            <a:off x="10602933" y="1045530"/>
            <a:ext cx="1431049" cy="2025298"/>
          </a:xfrm>
          <a:prstGeom prst="rect">
            <a:avLst/>
          </a:prstGeom>
          <a:ln w="6350">
            <a:solidFill>
              <a:schemeClr val="bg1">
                <a:lumMod val="65000"/>
              </a:schemeClr>
            </a:solidFill>
          </a:ln>
        </p:spPr>
      </p:pic>
    </p:spTree>
    <p:extLst>
      <p:ext uri="{BB962C8B-B14F-4D97-AF65-F5344CB8AC3E}">
        <p14:creationId xmlns:p14="http://schemas.microsoft.com/office/powerpoint/2010/main" val="459589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2"/>
          <p:cNvSpPr txBox="1">
            <a:spLocks noGrp="1"/>
          </p:cNvSpPr>
          <p:nvPr>
            <p:ph type="title"/>
          </p:nvPr>
        </p:nvSpPr>
        <p:spPr>
          <a:xfrm>
            <a:off x="6394893" y="786384"/>
            <a:ext cx="5048800" cy="43160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SzPts val="6400"/>
              <a:buNone/>
            </a:pPr>
            <a:r>
              <a:rPr lang="en" sz="4400" i="1">
                <a:latin typeface="Aptos Display"/>
                <a:ea typeface="Rubik"/>
                <a:cs typeface="Rubik"/>
                <a:sym typeface="Rubik"/>
              </a:rPr>
              <a:t>“It is difficult to </a:t>
            </a:r>
            <a:br>
              <a:rPr lang="en" sz="4400" i="1">
                <a:latin typeface="Aptos Display"/>
                <a:ea typeface="Rubik"/>
                <a:cs typeface="Rubik"/>
              </a:rPr>
            </a:br>
            <a:r>
              <a:rPr lang="en" sz="4400" i="1">
                <a:latin typeface="Aptos Display"/>
                <a:ea typeface="Rubik"/>
                <a:cs typeface="Rubik"/>
                <a:sym typeface="Rubik"/>
              </a:rPr>
              <a:t>get someone </a:t>
            </a:r>
            <a:br>
              <a:rPr lang="en" sz="4400" i="1">
                <a:latin typeface="Aptos Display"/>
                <a:ea typeface="Rubik"/>
                <a:cs typeface="Rubik"/>
              </a:rPr>
            </a:br>
            <a:r>
              <a:rPr lang="en" sz="4400" i="1">
                <a:latin typeface="Aptos Display"/>
                <a:ea typeface="Rubik"/>
                <a:cs typeface="Rubik"/>
                <a:sym typeface="Rubik"/>
              </a:rPr>
              <a:t>to understand something </a:t>
            </a:r>
            <a:br>
              <a:rPr lang="en" sz="4400" i="1">
                <a:latin typeface="Aptos Display"/>
                <a:ea typeface="Rubik"/>
                <a:cs typeface="Rubik"/>
              </a:rPr>
            </a:br>
            <a:r>
              <a:rPr lang="en" sz="4400" i="1">
                <a:latin typeface="Aptos Display"/>
                <a:ea typeface="Rubik"/>
                <a:cs typeface="Rubik"/>
                <a:sym typeface="Rubik"/>
              </a:rPr>
              <a:t>when their salary depends on them </a:t>
            </a:r>
            <a:br>
              <a:rPr lang="en" sz="4400" i="1">
                <a:latin typeface="Aptos Display"/>
                <a:ea typeface="Rubik"/>
                <a:cs typeface="Rubik"/>
              </a:rPr>
            </a:br>
            <a:r>
              <a:rPr lang="en" sz="4400" b="1" i="1">
                <a:latin typeface="Aptos Display"/>
                <a:ea typeface="Rubik"/>
                <a:cs typeface="Rubik"/>
                <a:sym typeface="Rubik"/>
              </a:rPr>
              <a:t>not</a:t>
            </a:r>
            <a:r>
              <a:rPr lang="en" sz="4400" i="1">
                <a:latin typeface="Aptos Display"/>
                <a:ea typeface="Rubik"/>
                <a:cs typeface="Rubik"/>
                <a:sym typeface="Rubik"/>
              </a:rPr>
              <a:t> understanding it.”</a:t>
            </a:r>
            <a:endParaRPr sz="5600">
              <a:latin typeface="Aptos Display"/>
              <a:ea typeface="Rubik"/>
              <a:cs typeface="Rubik"/>
              <a:sym typeface="Rubik"/>
            </a:endParaRPr>
          </a:p>
        </p:txBody>
      </p:sp>
      <p:sp>
        <p:nvSpPr>
          <p:cNvPr id="205" name="Google Shape;205;p42"/>
          <p:cNvSpPr txBox="1">
            <a:spLocks noGrp="1"/>
          </p:cNvSpPr>
          <p:nvPr>
            <p:ph type="body" idx="1"/>
          </p:nvPr>
        </p:nvSpPr>
        <p:spPr>
          <a:xfrm>
            <a:off x="6394893" y="5561035"/>
            <a:ext cx="3133200" cy="8384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4533"/>
              </a:spcBef>
              <a:spcAft>
                <a:spcPts val="0"/>
              </a:spcAft>
              <a:buSzPts val="10268"/>
              <a:buNone/>
            </a:pPr>
            <a:r>
              <a:rPr lang="en" sz="3600">
                <a:solidFill>
                  <a:schemeClr val="dk1"/>
                </a:solidFill>
                <a:latin typeface="Aptos"/>
                <a:ea typeface="Rubik"/>
                <a:cs typeface="Rubik"/>
                <a:sym typeface="Rubik"/>
              </a:rPr>
              <a:t>Upton Sinclair</a:t>
            </a:r>
            <a:endParaRPr lang="en-US" sz="4400">
              <a:solidFill>
                <a:schemeClr val="dk1"/>
              </a:solidFill>
              <a:latin typeface="Aptos"/>
              <a:ea typeface="Rubik"/>
              <a:cs typeface="Rubik"/>
            </a:endParaRPr>
          </a:p>
        </p:txBody>
      </p:sp>
      <p:pic>
        <p:nvPicPr>
          <p:cNvPr id="206" name="Google Shape;206;p42" descr="Photo of Upton Sinclair"/>
          <p:cNvPicPr preferRelativeResize="0"/>
          <p:nvPr/>
        </p:nvPicPr>
        <p:blipFill rotWithShape="1">
          <a:blip r:embed="rId3">
            <a:alphaModFix/>
          </a:blip>
          <a:srcRect b="3790"/>
          <a:stretch/>
        </p:blipFill>
        <p:spPr>
          <a:xfrm>
            <a:off x="1" y="11"/>
            <a:ext cx="6005512" cy="6857989"/>
          </a:xfrm>
          <a:prstGeom prst="rect">
            <a:avLst/>
          </a:prstGeom>
          <a:noFill/>
          <a:ln>
            <a:noFill/>
          </a:ln>
        </p:spPr>
      </p:pic>
      <p:sp>
        <p:nvSpPr>
          <p:cNvPr id="3" name="TextBox 2">
            <a:extLst>
              <a:ext uri="{FF2B5EF4-FFF2-40B4-BE49-F238E27FC236}">
                <a16:creationId xmlns:a16="http://schemas.microsoft.com/office/drawing/2014/main" id="{AED5311E-1753-3DD2-6AED-980D9FC55A6F}"/>
              </a:ext>
            </a:extLst>
          </p:cNvPr>
          <p:cNvSpPr txBox="1"/>
          <p:nvPr/>
        </p:nvSpPr>
        <p:spPr>
          <a:xfrm>
            <a:off x="9524675" y="6400800"/>
            <a:ext cx="3470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Arial"/>
              </a:rPr>
              <a:t>Slide credit: Mike Berners-Lee</a:t>
            </a:r>
            <a:endParaRPr lang="en-GB" sz="1400">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3" descr="The real success is assured: to hold more giant meetings"/>
          <p:cNvPicPr preferRelativeResize="0"/>
          <p:nvPr/>
        </p:nvPicPr>
        <p:blipFill rotWithShape="1">
          <a:blip r:embed="rId3">
            <a:alphaModFix/>
          </a:blip>
          <a:srcRect/>
          <a:stretch/>
        </p:blipFill>
        <p:spPr>
          <a:xfrm>
            <a:off x="10977" y="47658"/>
            <a:ext cx="1392017" cy="926324"/>
          </a:xfrm>
          <a:prstGeom prst="rect">
            <a:avLst/>
          </a:prstGeom>
          <a:noFill/>
          <a:ln>
            <a:noFill/>
          </a:ln>
        </p:spPr>
      </p:pic>
      <p:pic>
        <p:nvPicPr>
          <p:cNvPr id="212" name="Google Shape;212;p43" descr="1998 United Nations Climate Change Conference - Wikipedia"/>
          <p:cNvPicPr preferRelativeResize="0"/>
          <p:nvPr/>
        </p:nvPicPr>
        <p:blipFill rotWithShape="1">
          <a:blip r:embed="rId4">
            <a:alphaModFix/>
          </a:blip>
          <a:srcRect/>
          <a:stretch/>
        </p:blipFill>
        <p:spPr>
          <a:xfrm>
            <a:off x="4443765" y="41473"/>
            <a:ext cx="2214204" cy="932836"/>
          </a:xfrm>
          <a:prstGeom prst="rect">
            <a:avLst/>
          </a:prstGeom>
          <a:noFill/>
          <a:ln>
            <a:noFill/>
          </a:ln>
        </p:spPr>
      </p:pic>
      <p:pic>
        <p:nvPicPr>
          <p:cNvPr id="213" name="Google Shape;213;p43" descr="De COP en COP, la lutte contre le réchauffement climatique empêchée"/>
          <p:cNvPicPr preferRelativeResize="0"/>
          <p:nvPr/>
        </p:nvPicPr>
        <p:blipFill rotWithShape="1">
          <a:blip r:embed="rId5">
            <a:alphaModFix/>
          </a:blip>
          <a:srcRect/>
          <a:stretch/>
        </p:blipFill>
        <p:spPr>
          <a:xfrm>
            <a:off x="2649059" y="41473"/>
            <a:ext cx="1667917" cy="934033"/>
          </a:xfrm>
          <a:prstGeom prst="rect">
            <a:avLst/>
          </a:prstGeom>
          <a:noFill/>
          <a:ln>
            <a:noFill/>
          </a:ln>
        </p:spPr>
      </p:pic>
      <p:pic>
        <p:nvPicPr>
          <p:cNvPr id="214" name="Google Shape;214;p43" descr="Conference of Parties (COP- 2) - YouTube"/>
          <p:cNvPicPr preferRelativeResize="0"/>
          <p:nvPr/>
        </p:nvPicPr>
        <p:blipFill rotWithShape="1">
          <a:blip r:embed="rId6">
            <a:alphaModFix/>
          </a:blip>
          <a:srcRect l="24861" t="17490" r="23418" b="18064"/>
          <a:stretch/>
        </p:blipFill>
        <p:spPr>
          <a:xfrm>
            <a:off x="1529782" y="53097"/>
            <a:ext cx="992489" cy="926324"/>
          </a:xfrm>
          <a:prstGeom prst="rect">
            <a:avLst/>
          </a:prstGeom>
          <a:noFill/>
          <a:ln>
            <a:noFill/>
          </a:ln>
        </p:spPr>
      </p:pic>
      <p:pic>
        <p:nvPicPr>
          <p:cNvPr id="215" name="Google Shape;215;p43"/>
          <p:cNvPicPr preferRelativeResize="0"/>
          <p:nvPr/>
        </p:nvPicPr>
        <p:blipFill rotWithShape="1">
          <a:blip r:embed="rId7">
            <a:alphaModFix/>
          </a:blip>
          <a:srcRect/>
          <a:stretch/>
        </p:blipFill>
        <p:spPr>
          <a:xfrm>
            <a:off x="9816991" y="61637"/>
            <a:ext cx="882151" cy="888044"/>
          </a:xfrm>
          <a:prstGeom prst="rect">
            <a:avLst/>
          </a:prstGeom>
          <a:noFill/>
          <a:ln>
            <a:noFill/>
          </a:ln>
        </p:spPr>
      </p:pic>
      <p:pic>
        <p:nvPicPr>
          <p:cNvPr id="216" name="Google Shape;216;p43" descr="Three Decades of UN Climate Change Conferences"/>
          <p:cNvPicPr preferRelativeResize="0"/>
          <p:nvPr/>
        </p:nvPicPr>
        <p:blipFill rotWithShape="1">
          <a:blip r:embed="rId8">
            <a:alphaModFix/>
          </a:blip>
          <a:srcRect l="4969" t="1366" r="75910" b="81109"/>
          <a:stretch/>
        </p:blipFill>
        <p:spPr>
          <a:xfrm>
            <a:off x="10825931" y="47659"/>
            <a:ext cx="1366069" cy="1185309"/>
          </a:xfrm>
          <a:prstGeom prst="rect">
            <a:avLst/>
          </a:prstGeom>
          <a:noFill/>
          <a:ln>
            <a:noFill/>
          </a:ln>
        </p:spPr>
      </p:pic>
      <p:pic>
        <p:nvPicPr>
          <p:cNvPr id="217" name="Google Shape;217;p43" descr="Three Decades of UN Climate Change Conferences"/>
          <p:cNvPicPr preferRelativeResize="0"/>
          <p:nvPr/>
        </p:nvPicPr>
        <p:blipFill rotWithShape="1">
          <a:blip r:embed="rId8">
            <a:alphaModFix/>
          </a:blip>
          <a:srcRect l="26759" t="1772" r="53302" b="81021"/>
          <a:stretch/>
        </p:blipFill>
        <p:spPr>
          <a:xfrm>
            <a:off x="10760148" y="1374255"/>
            <a:ext cx="1237168" cy="1010883"/>
          </a:xfrm>
          <a:prstGeom prst="rect">
            <a:avLst/>
          </a:prstGeom>
          <a:noFill/>
          <a:ln>
            <a:noFill/>
          </a:ln>
        </p:spPr>
      </p:pic>
      <p:pic>
        <p:nvPicPr>
          <p:cNvPr id="218" name="Google Shape;218;p43" descr="Three Decades of UN Climate Change Conferences"/>
          <p:cNvPicPr preferRelativeResize="0"/>
          <p:nvPr/>
        </p:nvPicPr>
        <p:blipFill rotWithShape="1">
          <a:blip r:embed="rId8">
            <a:alphaModFix/>
          </a:blip>
          <a:srcRect l="51700" t="1970" r="26546" b="80940"/>
          <a:stretch/>
        </p:blipFill>
        <p:spPr>
          <a:xfrm>
            <a:off x="10864743" y="2502803"/>
            <a:ext cx="1245316" cy="926196"/>
          </a:xfrm>
          <a:prstGeom prst="rect">
            <a:avLst/>
          </a:prstGeom>
          <a:noFill/>
          <a:ln>
            <a:noFill/>
          </a:ln>
        </p:spPr>
      </p:pic>
      <p:pic>
        <p:nvPicPr>
          <p:cNvPr id="219" name="Google Shape;219;p43" descr="Three Decades of UN Climate Change Conferences"/>
          <p:cNvPicPr preferRelativeResize="0"/>
          <p:nvPr/>
        </p:nvPicPr>
        <p:blipFill rotWithShape="1">
          <a:blip r:embed="rId8">
            <a:alphaModFix/>
          </a:blip>
          <a:srcRect l="77565" t="1970" r="2109" b="81472"/>
          <a:stretch/>
        </p:blipFill>
        <p:spPr>
          <a:xfrm>
            <a:off x="10872893" y="3523265"/>
            <a:ext cx="1237164" cy="954105"/>
          </a:xfrm>
          <a:prstGeom prst="rect">
            <a:avLst/>
          </a:prstGeom>
          <a:noFill/>
          <a:ln>
            <a:noFill/>
          </a:ln>
        </p:spPr>
      </p:pic>
      <p:pic>
        <p:nvPicPr>
          <p:cNvPr id="220" name="Google Shape;220;p43" descr="Three Decades of UN Climate Change Conferences"/>
          <p:cNvPicPr preferRelativeResize="0"/>
          <p:nvPr/>
        </p:nvPicPr>
        <p:blipFill rotWithShape="1">
          <a:blip r:embed="rId8">
            <a:alphaModFix/>
          </a:blip>
          <a:srcRect l="3577" t="21550" r="76164" b="61084"/>
          <a:stretch/>
        </p:blipFill>
        <p:spPr>
          <a:xfrm>
            <a:off x="10760150" y="4540131"/>
            <a:ext cx="1237164" cy="1003991"/>
          </a:xfrm>
          <a:prstGeom prst="rect">
            <a:avLst/>
          </a:prstGeom>
          <a:noFill/>
          <a:ln>
            <a:noFill/>
          </a:ln>
        </p:spPr>
      </p:pic>
      <p:pic>
        <p:nvPicPr>
          <p:cNvPr id="221" name="Google Shape;221;p43" descr="Three Decades of UN Climate Change Conferences"/>
          <p:cNvPicPr preferRelativeResize="0"/>
          <p:nvPr/>
        </p:nvPicPr>
        <p:blipFill rotWithShape="1">
          <a:blip r:embed="rId8">
            <a:alphaModFix/>
          </a:blip>
          <a:srcRect l="27646" t="21394" r="51652" b="61396"/>
          <a:stretch/>
        </p:blipFill>
        <p:spPr>
          <a:xfrm>
            <a:off x="10636761" y="5544120"/>
            <a:ext cx="1499547" cy="1180216"/>
          </a:xfrm>
          <a:prstGeom prst="rect">
            <a:avLst/>
          </a:prstGeom>
          <a:noFill/>
          <a:ln>
            <a:noFill/>
          </a:ln>
        </p:spPr>
      </p:pic>
      <p:pic>
        <p:nvPicPr>
          <p:cNvPr id="222" name="Google Shape;222;p43" descr="Three Decades of UN Climate Change Conferences"/>
          <p:cNvPicPr preferRelativeResize="0"/>
          <p:nvPr/>
        </p:nvPicPr>
        <p:blipFill rotWithShape="1">
          <a:blip r:embed="rId8">
            <a:alphaModFix/>
          </a:blip>
          <a:srcRect l="52751" t="21330" r="26698" b="61241"/>
          <a:stretch/>
        </p:blipFill>
        <p:spPr>
          <a:xfrm>
            <a:off x="9255429" y="5602205"/>
            <a:ext cx="1488560" cy="1195271"/>
          </a:xfrm>
          <a:prstGeom prst="rect">
            <a:avLst/>
          </a:prstGeom>
          <a:noFill/>
          <a:ln>
            <a:noFill/>
          </a:ln>
        </p:spPr>
      </p:pic>
      <p:pic>
        <p:nvPicPr>
          <p:cNvPr id="223" name="Google Shape;223;p43" descr="Three Decades of UN Climate Change Conferences"/>
          <p:cNvPicPr preferRelativeResize="0"/>
          <p:nvPr/>
        </p:nvPicPr>
        <p:blipFill rotWithShape="1">
          <a:blip r:embed="rId8">
            <a:alphaModFix/>
          </a:blip>
          <a:srcRect l="78173" t="21330" r="3190" b="61241"/>
          <a:stretch/>
        </p:blipFill>
        <p:spPr>
          <a:xfrm>
            <a:off x="8012746" y="5602205"/>
            <a:ext cx="1349911" cy="1195271"/>
          </a:xfrm>
          <a:prstGeom prst="rect">
            <a:avLst/>
          </a:prstGeom>
          <a:noFill/>
          <a:ln>
            <a:noFill/>
          </a:ln>
        </p:spPr>
      </p:pic>
      <p:pic>
        <p:nvPicPr>
          <p:cNvPr id="224" name="Google Shape;224;p43" descr="Three Decades of UN Climate Change Conferences"/>
          <p:cNvPicPr preferRelativeResize="0"/>
          <p:nvPr/>
        </p:nvPicPr>
        <p:blipFill rotWithShape="1">
          <a:blip r:embed="rId8">
            <a:alphaModFix/>
          </a:blip>
          <a:srcRect l="2894" t="42440" r="76473" b="42020"/>
          <a:stretch/>
        </p:blipFill>
        <p:spPr>
          <a:xfrm>
            <a:off x="6639004" y="5695791"/>
            <a:ext cx="1494505" cy="1065656"/>
          </a:xfrm>
          <a:prstGeom prst="rect">
            <a:avLst/>
          </a:prstGeom>
          <a:noFill/>
          <a:ln>
            <a:noFill/>
          </a:ln>
        </p:spPr>
      </p:pic>
      <p:pic>
        <p:nvPicPr>
          <p:cNvPr id="225" name="Google Shape;225;p43" descr="Three Decades of UN Climate Change Conferences"/>
          <p:cNvPicPr preferRelativeResize="0"/>
          <p:nvPr/>
        </p:nvPicPr>
        <p:blipFill rotWithShape="1">
          <a:blip r:embed="rId8">
            <a:alphaModFix/>
          </a:blip>
          <a:srcRect l="27646" t="41240" r="52081" b="41085"/>
          <a:stretch/>
        </p:blipFill>
        <p:spPr>
          <a:xfrm>
            <a:off x="5312157" y="5645889"/>
            <a:ext cx="1468548" cy="1212113"/>
          </a:xfrm>
          <a:prstGeom prst="rect">
            <a:avLst/>
          </a:prstGeom>
          <a:noFill/>
          <a:ln>
            <a:noFill/>
          </a:ln>
        </p:spPr>
      </p:pic>
      <p:pic>
        <p:nvPicPr>
          <p:cNvPr id="226" name="Google Shape;226;p43" descr="Three Decades of UN Climate Change Conferences"/>
          <p:cNvPicPr preferRelativeResize="0"/>
          <p:nvPr/>
        </p:nvPicPr>
        <p:blipFill rotWithShape="1">
          <a:blip r:embed="rId8">
            <a:alphaModFix/>
          </a:blip>
          <a:srcRect l="52311" t="42439" r="27221" b="41551"/>
          <a:stretch/>
        </p:blipFill>
        <p:spPr>
          <a:xfrm>
            <a:off x="4336258" y="5781125"/>
            <a:ext cx="1180823" cy="874428"/>
          </a:xfrm>
          <a:prstGeom prst="rect">
            <a:avLst/>
          </a:prstGeom>
          <a:noFill/>
          <a:ln>
            <a:noFill/>
          </a:ln>
        </p:spPr>
      </p:pic>
      <p:pic>
        <p:nvPicPr>
          <p:cNvPr id="227" name="Google Shape;227;p43" descr="Three Decades of UN Climate Change Conferences"/>
          <p:cNvPicPr preferRelativeResize="0"/>
          <p:nvPr/>
        </p:nvPicPr>
        <p:blipFill rotWithShape="1">
          <a:blip r:embed="rId8">
            <a:alphaModFix/>
          </a:blip>
          <a:srcRect l="76470" t="42439" r="1746" b="42920"/>
          <a:stretch/>
        </p:blipFill>
        <p:spPr>
          <a:xfrm>
            <a:off x="2990266" y="5814139"/>
            <a:ext cx="1302753" cy="828959"/>
          </a:xfrm>
          <a:prstGeom prst="rect">
            <a:avLst/>
          </a:prstGeom>
          <a:noFill/>
          <a:ln>
            <a:noFill/>
          </a:ln>
        </p:spPr>
      </p:pic>
      <p:pic>
        <p:nvPicPr>
          <p:cNvPr id="228" name="Google Shape;228;p43" descr="Three Decades of UN Climate Change Conferences"/>
          <p:cNvPicPr preferRelativeResize="0"/>
          <p:nvPr/>
        </p:nvPicPr>
        <p:blipFill rotWithShape="1">
          <a:blip r:embed="rId8">
            <a:alphaModFix/>
          </a:blip>
          <a:srcRect l="2699" t="61239" r="76297" b="21705"/>
          <a:stretch/>
        </p:blipFill>
        <p:spPr>
          <a:xfrm>
            <a:off x="1444710" y="5646947"/>
            <a:ext cx="1521463" cy="1169583"/>
          </a:xfrm>
          <a:prstGeom prst="rect">
            <a:avLst/>
          </a:prstGeom>
          <a:noFill/>
          <a:ln>
            <a:noFill/>
          </a:ln>
        </p:spPr>
      </p:pic>
      <p:pic>
        <p:nvPicPr>
          <p:cNvPr id="229" name="Google Shape;229;p43" descr="Three Decades of UN Climate Change Conferences"/>
          <p:cNvPicPr preferRelativeResize="0"/>
          <p:nvPr/>
        </p:nvPicPr>
        <p:blipFill rotWithShape="1">
          <a:blip r:embed="rId8">
            <a:alphaModFix/>
          </a:blip>
          <a:srcRect l="27647" t="61710" r="52763" b="21860"/>
          <a:stretch/>
        </p:blipFill>
        <p:spPr>
          <a:xfrm>
            <a:off x="29013" y="5582223"/>
            <a:ext cx="1419000" cy="1126723"/>
          </a:xfrm>
          <a:prstGeom prst="rect">
            <a:avLst/>
          </a:prstGeom>
          <a:noFill/>
          <a:ln>
            <a:noFill/>
          </a:ln>
        </p:spPr>
      </p:pic>
      <p:pic>
        <p:nvPicPr>
          <p:cNvPr id="230" name="Google Shape;230;p43" descr="Three Decades of UN Climate Change Conferences"/>
          <p:cNvPicPr preferRelativeResize="0"/>
          <p:nvPr/>
        </p:nvPicPr>
        <p:blipFill rotWithShape="1">
          <a:blip r:embed="rId8">
            <a:alphaModFix/>
          </a:blip>
          <a:srcRect l="52163" t="61122" r="27292" b="22170"/>
          <a:stretch/>
        </p:blipFill>
        <p:spPr>
          <a:xfrm>
            <a:off x="46242" y="4099941"/>
            <a:ext cx="1625377" cy="1251403"/>
          </a:xfrm>
          <a:prstGeom prst="rect">
            <a:avLst/>
          </a:prstGeom>
          <a:noFill/>
          <a:ln>
            <a:noFill/>
          </a:ln>
        </p:spPr>
      </p:pic>
      <p:pic>
        <p:nvPicPr>
          <p:cNvPr id="231" name="Google Shape;231;p43" descr="Three Decades of UN Climate Change Conferences"/>
          <p:cNvPicPr preferRelativeResize="0"/>
          <p:nvPr/>
        </p:nvPicPr>
        <p:blipFill rotWithShape="1">
          <a:blip r:embed="rId8">
            <a:alphaModFix/>
          </a:blip>
          <a:srcRect l="75778" t="61216" r="1433" b="21085"/>
          <a:stretch/>
        </p:blipFill>
        <p:spPr>
          <a:xfrm>
            <a:off x="114659" y="2822167"/>
            <a:ext cx="1468485" cy="1079796"/>
          </a:xfrm>
          <a:prstGeom prst="rect">
            <a:avLst/>
          </a:prstGeom>
          <a:noFill/>
          <a:ln>
            <a:noFill/>
          </a:ln>
        </p:spPr>
      </p:pic>
      <p:pic>
        <p:nvPicPr>
          <p:cNvPr id="232" name="Google Shape;232;p43" descr="Three Decades of UN Climate Change Conferences"/>
          <p:cNvPicPr preferRelativeResize="0"/>
          <p:nvPr/>
        </p:nvPicPr>
        <p:blipFill rotWithShape="1">
          <a:blip r:embed="rId8">
            <a:alphaModFix/>
          </a:blip>
          <a:srcRect l="3278" t="80842" r="76449" b="2172"/>
          <a:stretch/>
        </p:blipFill>
        <p:spPr>
          <a:xfrm>
            <a:off x="56072" y="1345388"/>
            <a:ext cx="1468549" cy="1164821"/>
          </a:xfrm>
          <a:prstGeom prst="rect">
            <a:avLst/>
          </a:prstGeom>
          <a:noFill/>
          <a:ln>
            <a:noFill/>
          </a:ln>
        </p:spPr>
      </p:pic>
      <p:pic>
        <p:nvPicPr>
          <p:cNvPr id="233" name="Google Shape;233;p43" descr="Three Decades of UN Climate Change Conferences"/>
          <p:cNvPicPr preferRelativeResize="0"/>
          <p:nvPr/>
        </p:nvPicPr>
        <p:blipFill rotWithShape="1">
          <a:blip r:embed="rId8">
            <a:alphaModFix/>
          </a:blip>
          <a:srcRect l="27205" t="81587" r="52093" b="3133"/>
          <a:stretch/>
        </p:blipFill>
        <p:spPr>
          <a:xfrm>
            <a:off x="9371413" y="1119787"/>
            <a:ext cx="1401099" cy="979063"/>
          </a:xfrm>
          <a:prstGeom prst="rect">
            <a:avLst/>
          </a:prstGeom>
          <a:noFill/>
          <a:ln>
            <a:noFill/>
          </a:ln>
        </p:spPr>
      </p:pic>
      <p:pic>
        <p:nvPicPr>
          <p:cNvPr id="234" name="Google Shape;234;p43" descr="Three Decades of UN Climate Change Conferences"/>
          <p:cNvPicPr preferRelativeResize="0"/>
          <p:nvPr/>
        </p:nvPicPr>
        <p:blipFill rotWithShape="1">
          <a:blip r:embed="rId8">
            <a:alphaModFix/>
          </a:blip>
          <a:srcRect l="50852" t="80843" r="26847" b="1482"/>
          <a:stretch/>
        </p:blipFill>
        <p:spPr>
          <a:xfrm>
            <a:off x="9482487" y="2318074"/>
            <a:ext cx="1343584" cy="1008189"/>
          </a:xfrm>
          <a:prstGeom prst="rect">
            <a:avLst/>
          </a:prstGeom>
          <a:noFill/>
          <a:ln>
            <a:noFill/>
          </a:ln>
        </p:spPr>
      </p:pic>
      <p:pic>
        <p:nvPicPr>
          <p:cNvPr id="235" name="Google Shape;235;p43" descr="Three Decades of UN Climate Change Conferences"/>
          <p:cNvPicPr preferRelativeResize="0"/>
          <p:nvPr/>
        </p:nvPicPr>
        <p:blipFill rotWithShape="1">
          <a:blip r:embed="rId8">
            <a:alphaModFix/>
          </a:blip>
          <a:srcRect l="76471" t="80842" r="2115" b="2728"/>
          <a:stretch/>
        </p:blipFill>
        <p:spPr>
          <a:xfrm>
            <a:off x="9482487" y="3447295"/>
            <a:ext cx="1328500" cy="964989"/>
          </a:xfrm>
          <a:prstGeom prst="rect">
            <a:avLst/>
          </a:prstGeom>
          <a:noFill/>
          <a:ln>
            <a:noFill/>
          </a:ln>
        </p:spPr>
      </p:pic>
      <p:pic>
        <p:nvPicPr>
          <p:cNvPr id="236" name="Google Shape;236;p43" descr="Bioterra: COP5 – Bonn, Alemanha (outubro/novembro de 1999)"/>
          <p:cNvPicPr preferRelativeResize="0"/>
          <p:nvPr/>
        </p:nvPicPr>
        <p:blipFill rotWithShape="1">
          <a:blip r:embed="rId9">
            <a:alphaModFix/>
          </a:blip>
          <a:srcRect l="19086" t="8917" r="18681" b="33023"/>
          <a:stretch/>
        </p:blipFill>
        <p:spPr>
          <a:xfrm>
            <a:off x="6784756" y="48162"/>
            <a:ext cx="1290099" cy="901519"/>
          </a:xfrm>
          <a:prstGeom prst="rect">
            <a:avLst/>
          </a:prstGeom>
          <a:noFill/>
          <a:ln>
            <a:noFill/>
          </a:ln>
        </p:spPr>
      </p:pic>
      <p:pic>
        <p:nvPicPr>
          <p:cNvPr id="237" name="Google Shape;237;p43" descr="CoP6"/>
          <p:cNvPicPr preferRelativeResize="0"/>
          <p:nvPr/>
        </p:nvPicPr>
        <p:blipFill rotWithShape="1">
          <a:blip r:embed="rId10">
            <a:alphaModFix/>
          </a:blip>
          <a:srcRect r="71376"/>
          <a:stretch/>
        </p:blipFill>
        <p:spPr>
          <a:xfrm>
            <a:off x="8201643" y="48161"/>
            <a:ext cx="1488560" cy="904875"/>
          </a:xfrm>
          <a:prstGeom prst="rect">
            <a:avLst/>
          </a:prstGeom>
          <a:noFill/>
          <a:ln>
            <a:noFill/>
          </a:ln>
        </p:spPr>
      </p:pic>
      <p:sp>
        <p:nvSpPr>
          <p:cNvPr id="238" name="Google Shape;238;p43"/>
          <p:cNvSpPr txBox="1">
            <a:spLocks noGrp="1"/>
          </p:cNvSpPr>
          <p:nvPr>
            <p:ph type="title"/>
          </p:nvPr>
        </p:nvSpPr>
        <p:spPr>
          <a:xfrm>
            <a:off x="2030809" y="1554884"/>
            <a:ext cx="7910800" cy="26668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SzPts val="6400"/>
              <a:buNone/>
            </a:pPr>
            <a:r>
              <a:rPr lang="en" sz="12500">
                <a:solidFill>
                  <a:srgbClr val="5C5C5C"/>
                </a:solidFill>
                <a:latin typeface="Aptos"/>
                <a:ea typeface="Rubik"/>
                <a:cs typeface="Rubik"/>
                <a:sym typeface="Rubik"/>
              </a:rPr>
              <a:t>29 </a:t>
            </a:r>
            <a:br>
              <a:rPr lang="en" sz="12500">
                <a:latin typeface="Aptos"/>
                <a:ea typeface="Rubik"/>
                <a:cs typeface="Rubik"/>
              </a:rPr>
            </a:br>
            <a:r>
              <a:rPr lang="en" sz="12500">
                <a:solidFill>
                  <a:srgbClr val="5C5C5C"/>
                </a:solidFill>
                <a:latin typeface="Aptos"/>
                <a:ea typeface="Rubik"/>
                <a:cs typeface="Rubik"/>
                <a:sym typeface="Rubik"/>
              </a:rPr>
              <a:t>COPs…</a:t>
            </a:r>
            <a:endParaRPr lang="en-US" sz="12500">
              <a:solidFill>
                <a:srgbClr val="5C5C5C"/>
              </a:solidFill>
              <a:latin typeface="Aptos"/>
              <a:ea typeface="Rubik"/>
              <a:cs typeface="Rubik"/>
            </a:endParaRPr>
          </a:p>
        </p:txBody>
      </p:sp>
      <p:pic>
        <p:nvPicPr>
          <p:cNvPr id="239" name="Google Shape;239;p43" descr="COP 28 - Conference of the Parties, UN Climate Change ..."/>
          <p:cNvPicPr preferRelativeResize="0"/>
          <p:nvPr/>
        </p:nvPicPr>
        <p:blipFill rotWithShape="1">
          <a:blip r:embed="rId11">
            <a:alphaModFix/>
          </a:blip>
          <a:srcRect t="22080" r="3381" b="21304"/>
          <a:stretch/>
        </p:blipFill>
        <p:spPr>
          <a:xfrm>
            <a:off x="9324654" y="4546947"/>
            <a:ext cx="1447860" cy="804397"/>
          </a:xfrm>
          <a:prstGeom prst="rect">
            <a:avLst/>
          </a:prstGeom>
          <a:noFill/>
          <a:ln>
            <a:noFill/>
          </a:ln>
        </p:spPr>
      </p:pic>
      <p:pic>
        <p:nvPicPr>
          <p:cNvPr id="240" name="Google Shape;240;p43" descr="2024 United Nations Climate Change ..."/>
          <p:cNvPicPr preferRelativeResize="0"/>
          <p:nvPr/>
        </p:nvPicPr>
        <p:blipFill rotWithShape="1">
          <a:blip r:embed="rId12">
            <a:alphaModFix/>
          </a:blip>
          <a:srcRect/>
          <a:stretch/>
        </p:blipFill>
        <p:spPr>
          <a:xfrm>
            <a:off x="7560285" y="4665493"/>
            <a:ext cx="1625376" cy="685852"/>
          </a:xfrm>
          <a:prstGeom prst="rect">
            <a:avLst/>
          </a:prstGeom>
          <a:noFill/>
          <a:ln>
            <a:noFill/>
          </a:ln>
        </p:spPr>
      </p:pic>
      <p:sp>
        <p:nvSpPr>
          <p:cNvPr id="4" name="TextBox 3">
            <a:extLst>
              <a:ext uri="{FF2B5EF4-FFF2-40B4-BE49-F238E27FC236}">
                <a16:creationId xmlns:a16="http://schemas.microsoft.com/office/drawing/2014/main" id="{A55F1530-81D8-20C4-C8FA-827DA7ECCB40}"/>
              </a:ext>
            </a:extLst>
          </p:cNvPr>
          <p:cNvSpPr txBox="1"/>
          <p:nvPr/>
        </p:nvSpPr>
        <p:spPr>
          <a:xfrm>
            <a:off x="1671270" y="5240638"/>
            <a:ext cx="3470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Arial"/>
              </a:rPr>
              <a:t>Slide credit: Mike Berners-Lee</a:t>
            </a:r>
            <a:endParaRPr lang="en-GB" sz="1400">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5" descr="The real success is assured: to hold more giant meetings"/>
          <p:cNvPicPr preferRelativeResize="0"/>
          <p:nvPr/>
        </p:nvPicPr>
        <p:blipFill rotWithShape="1">
          <a:blip r:embed="rId3">
            <a:alphaModFix/>
          </a:blip>
          <a:srcRect/>
          <a:stretch/>
        </p:blipFill>
        <p:spPr>
          <a:xfrm>
            <a:off x="10976" y="47658"/>
            <a:ext cx="1433733" cy="954084"/>
          </a:xfrm>
          <a:prstGeom prst="rect">
            <a:avLst/>
          </a:prstGeom>
          <a:noFill/>
          <a:ln>
            <a:noFill/>
          </a:ln>
        </p:spPr>
      </p:pic>
      <p:pic>
        <p:nvPicPr>
          <p:cNvPr id="252" name="Google Shape;252;p45" descr="1998 United Nations Climate Change Conference - Wikipedia"/>
          <p:cNvPicPr preferRelativeResize="0"/>
          <p:nvPr/>
        </p:nvPicPr>
        <p:blipFill rotWithShape="1">
          <a:blip r:embed="rId4">
            <a:alphaModFix/>
          </a:blip>
          <a:srcRect/>
          <a:stretch/>
        </p:blipFill>
        <p:spPr>
          <a:xfrm>
            <a:off x="4443266" y="187584"/>
            <a:ext cx="1600375" cy="674232"/>
          </a:xfrm>
          <a:prstGeom prst="rect">
            <a:avLst/>
          </a:prstGeom>
          <a:noFill/>
          <a:ln>
            <a:noFill/>
          </a:ln>
        </p:spPr>
      </p:pic>
      <p:pic>
        <p:nvPicPr>
          <p:cNvPr id="253" name="Google Shape;253;p45" descr="De COP en COP, la lutte contre le réchauffement climatique empêchée"/>
          <p:cNvPicPr preferRelativeResize="0"/>
          <p:nvPr/>
        </p:nvPicPr>
        <p:blipFill rotWithShape="1">
          <a:blip r:embed="rId5">
            <a:alphaModFix/>
          </a:blip>
          <a:srcRect/>
          <a:stretch/>
        </p:blipFill>
        <p:spPr>
          <a:xfrm>
            <a:off x="2807194" y="89768"/>
            <a:ext cx="1606415" cy="899592"/>
          </a:xfrm>
          <a:prstGeom prst="rect">
            <a:avLst/>
          </a:prstGeom>
          <a:noFill/>
          <a:ln>
            <a:noFill/>
          </a:ln>
        </p:spPr>
      </p:pic>
      <p:pic>
        <p:nvPicPr>
          <p:cNvPr id="254" name="Google Shape;254;p45" descr="Conference of Parties (COP- 2) - YouTube"/>
          <p:cNvPicPr preferRelativeResize="0"/>
          <p:nvPr/>
        </p:nvPicPr>
        <p:blipFill rotWithShape="1">
          <a:blip r:embed="rId6">
            <a:alphaModFix/>
          </a:blip>
          <a:srcRect l="24861" t="17490" r="23418" b="18064"/>
          <a:stretch/>
        </p:blipFill>
        <p:spPr>
          <a:xfrm>
            <a:off x="1487998" y="-15671"/>
            <a:ext cx="1275908" cy="1190848"/>
          </a:xfrm>
          <a:prstGeom prst="rect">
            <a:avLst/>
          </a:prstGeom>
          <a:noFill/>
          <a:ln>
            <a:noFill/>
          </a:ln>
        </p:spPr>
      </p:pic>
      <p:pic>
        <p:nvPicPr>
          <p:cNvPr id="255" name="Google Shape;255;p45"/>
          <p:cNvPicPr preferRelativeResize="0"/>
          <p:nvPr/>
        </p:nvPicPr>
        <p:blipFill rotWithShape="1">
          <a:blip r:embed="rId7">
            <a:alphaModFix/>
          </a:blip>
          <a:srcRect/>
          <a:stretch/>
        </p:blipFill>
        <p:spPr>
          <a:xfrm>
            <a:off x="9468081" y="43060"/>
            <a:ext cx="1275908" cy="1284433"/>
          </a:xfrm>
          <a:prstGeom prst="rect">
            <a:avLst/>
          </a:prstGeom>
          <a:noFill/>
          <a:ln>
            <a:noFill/>
          </a:ln>
        </p:spPr>
      </p:pic>
      <p:pic>
        <p:nvPicPr>
          <p:cNvPr id="256" name="Google Shape;256;p45" descr="Three Decades of UN Climate Change Conferences"/>
          <p:cNvPicPr preferRelativeResize="0"/>
          <p:nvPr/>
        </p:nvPicPr>
        <p:blipFill rotWithShape="1">
          <a:blip r:embed="rId8">
            <a:alphaModFix/>
          </a:blip>
          <a:srcRect l="4969" t="1366" r="75910" b="81109"/>
          <a:stretch/>
        </p:blipFill>
        <p:spPr>
          <a:xfrm>
            <a:off x="10825931" y="47659"/>
            <a:ext cx="1366069" cy="1185309"/>
          </a:xfrm>
          <a:prstGeom prst="rect">
            <a:avLst/>
          </a:prstGeom>
          <a:noFill/>
          <a:ln>
            <a:noFill/>
          </a:ln>
        </p:spPr>
      </p:pic>
      <p:pic>
        <p:nvPicPr>
          <p:cNvPr id="257" name="Google Shape;257;p45" descr="Three Decades of UN Climate Change Conferences"/>
          <p:cNvPicPr preferRelativeResize="0"/>
          <p:nvPr/>
        </p:nvPicPr>
        <p:blipFill rotWithShape="1">
          <a:blip r:embed="rId8">
            <a:alphaModFix/>
          </a:blip>
          <a:srcRect l="26759" t="1772" r="53302" b="81021"/>
          <a:stretch/>
        </p:blipFill>
        <p:spPr>
          <a:xfrm>
            <a:off x="10760148" y="1374255"/>
            <a:ext cx="1237168" cy="1010883"/>
          </a:xfrm>
          <a:prstGeom prst="rect">
            <a:avLst/>
          </a:prstGeom>
          <a:noFill/>
          <a:ln>
            <a:noFill/>
          </a:ln>
        </p:spPr>
      </p:pic>
      <p:pic>
        <p:nvPicPr>
          <p:cNvPr id="258" name="Google Shape;258;p45" descr="Three Decades of UN Climate Change Conferences"/>
          <p:cNvPicPr preferRelativeResize="0"/>
          <p:nvPr/>
        </p:nvPicPr>
        <p:blipFill rotWithShape="1">
          <a:blip r:embed="rId8">
            <a:alphaModFix/>
          </a:blip>
          <a:srcRect l="51700" t="1970" r="26546" b="80940"/>
          <a:stretch/>
        </p:blipFill>
        <p:spPr>
          <a:xfrm>
            <a:off x="10864743" y="2502803"/>
            <a:ext cx="1245316" cy="926196"/>
          </a:xfrm>
          <a:prstGeom prst="rect">
            <a:avLst/>
          </a:prstGeom>
          <a:noFill/>
          <a:ln>
            <a:noFill/>
          </a:ln>
        </p:spPr>
      </p:pic>
      <p:pic>
        <p:nvPicPr>
          <p:cNvPr id="259" name="Google Shape;259;p45" descr="Three Decades of UN Climate Change Conferences"/>
          <p:cNvPicPr preferRelativeResize="0"/>
          <p:nvPr/>
        </p:nvPicPr>
        <p:blipFill rotWithShape="1">
          <a:blip r:embed="rId8">
            <a:alphaModFix/>
          </a:blip>
          <a:srcRect l="77565" t="1970" r="2109" b="81472"/>
          <a:stretch/>
        </p:blipFill>
        <p:spPr>
          <a:xfrm>
            <a:off x="10872893" y="3523265"/>
            <a:ext cx="1237164" cy="954105"/>
          </a:xfrm>
          <a:prstGeom prst="rect">
            <a:avLst/>
          </a:prstGeom>
          <a:noFill/>
          <a:ln>
            <a:noFill/>
          </a:ln>
        </p:spPr>
      </p:pic>
      <p:pic>
        <p:nvPicPr>
          <p:cNvPr id="260" name="Google Shape;260;p45" descr="Three Decades of UN Climate Change Conferences"/>
          <p:cNvPicPr preferRelativeResize="0"/>
          <p:nvPr/>
        </p:nvPicPr>
        <p:blipFill rotWithShape="1">
          <a:blip r:embed="rId8">
            <a:alphaModFix/>
          </a:blip>
          <a:srcRect l="3577" t="21550" r="76164" b="61084"/>
          <a:stretch/>
        </p:blipFill>
        <p:spPr>
          <a:xfrm>
            <a:off x="10760150" y="4540131"/>
            <a:ext cx="1237164" cy="1003991"/>
          </a:xfrm>
          <a:prstGeom prst="rect">
            <a:avLst/>
          </a:prstGeom>
          <a:noFill/>
          <a:ln>
            <a:noFill/>
          </a:ln>
        </p:spPr>
      </p:pic>
      <p:pic>
        <p:nvPicPr>
          <p:cNvPr id="261" name="Google Shape;261;p45" descr="Three Decades of UN Climate Change Conferences"/>
          <p:cNvPicPr preferRelativeResize="0"/>
          <p:nvPr/>
        </p:nvPicPr>
        <p:blipFill rotWithShape="1">
          <a:blip r:embed="rId8">
            <a:alphaModFix/>
          </a:blip>
          <a:srcRect l="27646" t="21394" r="51652" b="61396"/>
          <a:stretch/>
        </p:blipFill>
        <p:spPr>
          <a:xfrm>
            <a:off x="10636761" y="5544120"/>
            <a:ext cx="1499547" cy="1180216"/>
          </a:xfrm>
          <a:prstGeom prst="rect">
            <a:avLst/>
          </a:prstGeom>
          <a:noFill/>
          <a:ln>
            <a:noFill/>
          </a:ln>
        </p:spPr>
      </p:pic>
      <p:pic>
        <p:nvPicPr>
          <p:cNvPr id="262" name="Google Shape;262;p45" descr="Three Decades of UN Climate Change Conferences"/>
          <p:cNvPicPr preferRelativeResize="0"/>
          <p:nvPr/>
        </p:nvPicPr>
        <p:blipFill rotWithShape="1">
          <a:blip r:embed="rId8">
            <a:alphaModFix/>
          </a:blip>
          <a:srcRect l="52751" t="21330" r="26698" b="61241"/>
          <a:stretch/>
        </p:blipFill>
        <p:spPr>
          <a:xfrm>
            <a:off x="9255429" y="5602205"/>
            <a:ext cx="1488560" cy="1195271"/>
          </a:xfrm>
          <a:prstGeom prst="rect">
            <a:avLst/>
          </a:prstGeom>
          <a:noFill/>
          <a:ln>
            <a:noFill/>
          </a:ln>
        </p:spPr>
      </p:pic>
      <p:pic>
        <p:nvPicPr>
          <p:cNvPr id="263" name="Google Shape;263;p45" descr="Three Decades of UN Climate Change Conferences"/>
          <p:cNvPicPr preferRelativeResize="0"/>
          <p:nvPr/>
        </p:nvPicPr>
        <p:blipFill rotWithShape="1">
          <a:blip r:embed="rId8">
            <a:alphaModFix/>
          </a:blip>
          <a:srcRect l="78173" t="21330" r="3190" b="61241"/>
          <a:stretch/>
        </p:blipFill>
        <p:spPr>
          <a:xfrm>
            <a:off x="8012746" y="5602205"/>
            <a:ext cx="1349911" cy="1195271"/>
          </a:xfrm>
          <a:prstGeom prst="rect">
            <a:avLst/>
          </a:prstGeom>
          <a:noFill/>
          <a:ln>
            <a:noFill/>
          </a:ln>
        </p:spPr>
      </p:pic>
      <p:pic>
        <p:nvPicPr>
          <p:cNvPr id="264" name="Google Shape;264;p45" descr="Three Decades of UN Climate Change Conferences"/>
          <p:cNvPicPr preferRelativeResize="0"/>
          <p:nvPr/>
        </p:nvPicPr>
        <p:blipFill rotWithShape="1">
          <a:blip r:embed="rId8">
            <a:alphaModFix/>
          </a:blip>
          <a:srcRect l="2894" t="42440" r="76473" b="42020"/>
          <a:stretch/>
        </p:blipFill>
        <p:spPr>
          <a:xfrm>
            <a:off x="6639004" y="5695791"/>
            <a:ext cx="1494505" cy="1065656"/>
          </a:xfrm>
          <a:prstGeom prst="rect">
            <a:avLst/>
          </a:prstGeom>
          <a:noFill/>
          <a:ln>
            <a:noFill/>
          </a:ln>
        </p:spPr>
      </p:pic>
      <p:pic>
        <p:nvPicPr>
          <p:cNvPr id="265" name="Google Shape;265;p45" descr="Three Decades of UN Climate Change Conferences"/>
          <p:cNvPicPr preferRelativeResize="0"/>
          <p:nvPr/>
        </p:nvPicPr>
        <p:blipFill rotWithShape="1">
          <a:blip r:embed="rId8">
            <a:alphaModFix/>
          </a:blip>
          <a:srcRect l="27646" t="41240" r="52081" b="41085"/>
          <a:stretch/>
        </p:blipFill>
        <p:spPr>
          <a:xfrm>
            <a:off x="5267677" y="5585364"/>
            <a:ext cx="1468548" cy="1212113"/>
          </a:xfrm>
          <a:prstGeom prst="rect">
            <a:avLst/>
          </a:prstGeom>
          <a:noFill/>
          <a:ln>
            <a:noFill/>
          </a:ln>
        </p:spPr>
      </p:pic>
      <p:pic>
        <p:nvPicPr>
          <p:cNvPr id="266" name="Google Shape;266;p45" descr="Three Decades of UN Climate Change Conferences"/>
          <p:cNvPicPr preferRelativeResize="0"/>
          <p:nvPr/>
        </p:nvPicPr>
        <p:blipFill rotWithShape="1">
          <a:blip r:embed="rId8">
            <a:alphaModFix/>
          </a:blip>
          <a:srcRect l="52311" t="42439" r="27221" b="41551"/>
          <a:stretch/>
        </p:blipFill>
        <p:spPr>
          <a:xfrm>
            <a:off x="4336258" y="5781125"/>
            <a:ext cx="1180823" cy="874428"/>
          </a:xfrm>
          <a:prstGeom prst="rect">
            <a:avLst/>
          </a:prstGeom>
          <a:noFill/>
          <a:ln>
            <a:noFill/>
          </a:ln>
        </p:spPr>
      </p:pic>
      <p:pic>
        <p:nvPicPr>
          <p:cNvPr id="267" name="Google Shape;267;p45" descr="Three Decades of UN Climate Change Conferences"/>
          <p:cNvPicPr preferRelativeResize="0"/>
          <p:nvPr/>
        </p:nvPicPr>
        <p:blipFill rotWithShape="1">
          <a:blip r:embed="rId8">
            <a:alphaModFix/>
          </a:blip>
          <a:srcRect l="76470" t="42439" r="1746" b="42920"/>
          <a:stretch/>
        </p:blipFill>
        <p:spPr>
          <a:xfrm>
            <a:off x="2990266" y="5814139"/>
            <a:ext cx="1302753" cy="828959"/>
          </a:xfrm>
          <a:prstGeom prst="rect">
            <a:avLst/>
          </a:prstGeom>
          <a:noFill/>
          <a:ln>
            <a:noFill/>
          </a:ln>
        </p:spPr>
      </p:pic>
      <p:pic>
        <p:nvPicPr>
          <p:cNvPr id="268" name="Google Shape;268;p45" descr="Three Decades of UN Climate Change Conferences"/>
          <p:cNvPicPr preferRelativeResize="0"/>
          <p:nvPr/>
        </p:nvPicPr>
        <p:blipFill rotWithShape="1">
          <a:blip r:embed="rId8">
            <a:alphaModFix/>
          </a:blip>
          <a:srcRect l="2699" t="61239" r="76297" b="21705"/>
          <a:stretch/>
        </p:blipFill>
        <p:spPr>
          <a:xfrm>
            <a:off x="1444710" y="5646947"/>
            <a:ext cx="1521463" cy="1169583"/>
          </a:xfrm>
          <a:prstGeom prst="rect">
            <a:avLst/>
          </a:prstGeom>
          <a:noFill/>
          <a:ln>
            <a:noFill/>
          </a:ln>
        </p:spPr>
      </p:pic>
      <p:pic>
        <p:nvPicPr>
          <p:cNvPr id="269" name="Google Shape;269;p45" descr="Three Decades of UN Climate Change Conferences"/>
          <p:cNvPicPr preferRelativeResize="0"/>
          <p:nvPr/>
        </p:nvPicPr>
        <p:blipFill rotWithShape="1">
          <a:blip r:embed="rId8">
            <a:alphaModFix/>
          </a:blip>
          <a:srcRect l="27647" t="61710" r="52763" b="21860"/>
          <a:stretch/>
        </p:blipFill>
        <p:spPr>
          <a:xfrm>
            <a:off x="29013" y="5582223"/>
            <a:ext cx="1419000" cy="1126723"/>
          </a:xfrm>
          <a:prstGeom prst="rect">
            <a:avLst/>
          </a:prstGeom>
          <a:noFill/>
          <a:ln>
            <a:noFill/>
          </a:ln>
        </p:spPr>
      </p:pic>
      <p:pic>
        <p:nvPicPr>
          <p:cNvPr id="270" name="Google Shape;270;p45" descr="Three Decades of UN Climate Change Conferences"/>
          <p:cNvPicPr preferRelativeResize="0"/>
          <p:nvPr/>
        </p:nvPicPr>
        <p:blipFill rotWithShape="1">
          <a:blip r:embed="rId8">
            <a:alphaModFix/>
          </a:blip>
          <a:srcRect l="52163" t="61122" r="27292" b="22170"/>
          <a:stretch/>
        </p:blipFill>
        <p:spPr>
          <a:xfrm>
            <a:off x="46242" y="4099941"/>
            <a:ext cx="1625377" cy="1251403"/>
          </a:xfrm>
          <a:prstGeom prst="rect">
            <a:avLst/>
          </a:prstGeom>
          <a:noFill/>
          <a:ln>
            <a:noFill/>
          </a:ln>
        </p:spPr>
      </p:pic>
      <p:pic>
        <p:nvPicPr>
          <p:cNvPr id="271" name="Google Shape;271;p45" descr="Three Decades of UN Climate Change Conferences"/>
          <p:cNvPicPr preferRelativeResize="0"/>
          <p:nvPr/>
        </p:nvPicPr>
        <p:blipFill rotWithShape="1">
          <a:blip r:embed="rId8">
            <a:alphaModFix/>
          </a:blip>
          <a:srcRect l="75778" t="61216" r="1433" b="21085"/>
          <a:stretch/>
        </p:blipFill>
        <p:spPr>
          <a:xfrm>
            <a:off x="10977" y="2789267"/>
            <a:ext cx="1650615" cy="1213720"/>
          </a:xfrm>
          <a:prstGeom prst="rect">
            <a:avLst/>
          </a:prstGeom>
          <a:noFill/>
          <a:ln>
            <a:noFill/>
          </a:ln>
        </p:spPr>
      </p:pic>
      <p:pic>
        <p:nvPicPr>
          <p:cNvPr id="272" name="Google Shape;272;p45" descr="Three Decades of UN Climate Change Conferences"/>
          <p:cNvPicPr preferRelativeResize="0"/>
          <p:nvPr/>
        </p:nvPicPr>
        <p:blipFill rotWithShape="1">
          <a:blip r:embed="rId8">
            <a:alphaModFix/>
          </a:blip>
          <a:srcRect l="3278" t="80842" r="76449" b="2172"/>
          <a:stretch/>
        </p:blipFill>
        <p:spPr>
          <a:xfrm>
            <a:off x="56072" y="1345388"/>
            <a:ext cx="1468549" cy="1164821"/>
          </a:xfrm>
          <a:prstGeom prst="rect">
            <a:avLst/>
          </a:prstGeom>
          <a:noFill/>
          <a:ln>
            <a:noFill/>
          </a:ln>
        </p:spPr>
      </p:pic>
      <p:pic>
        <p:nvPicPr>
          <p:cNvPr id="273" name="Google Shape;273;p45" descr="Three Decades of UN Climate Change Conferences"/>
          <p:cNvPicPr preferRelativeResize="0"/>
          <p:nvPr/>
        </p:nvPicPr>
        <p:blipFill rotWithShape="1">
          <a:blip r:embed="rId8">
            <a:alphaModFix/>
          </a:blip>
          <a:srcRect l="27205" t="81587" r="52093" b="3133"/>
          <a:stretch/>
        </p:blipFill>
        <p:spPr>
          <a:xfrm>
            <a:off x="9337513" y="1324111"/>
            <a:ext cx="1499547" cy="1047856"/>
          </a:xfrm>
          <a:prstGeom prst="rect">
            <a:avLst/>
          </a:prstGeom>
          <a:noFill/>
          <a:ln>
            <a:noFill/>
          </a:ln>
        </p:spPr>
      </p:pic>
      <p:pic>
        <p:nvPicPr>
          <p:cNvPr id="274" name="Google Shape;274;p45" descr="Three Decades of UN Climate Change Conferences"/>
          <p:cNvPicPr preferRelativeResize="0"/>
          <p:nvPr/>
        </p:nvPicPr>
        <p:blipFill rotWithShape="1">
          <a:blip r:embed="rId8">
            <a:alphaModFix/>
          </a:blip>
          <a:srcRect l="50852" t="80843" r="26847" b="1482"/>
          <a:stretch/>
        </p:blipFill>
        <p:spPr>
          <a:xfrm>
            <a:off x="9337513" y="2318074"/>
            <a:ext cx="1488560" cy="1116973"/>
          </a:xfrm>
          <a:prstGeom prst="rect">
            <a:avLst/>
          </a:prstGeom>
          <a:noFill/>
          <a:ln>
            <a:noFill/>
          </a:ln>
        </p:spPr>
      </p:pic>
      <p:pic>
        <p:nvPicPr>
          <p:cNvPr id="275" name="Google Shape;275;p45" descr="Three Decades of UN Climate Change Conferences"/>
          <p:cNvPicPr preferRelativeResize="0"/>
          <p:nvPr/>
        </p:nvPicPr>
        <p:blipFill rotWithShape="1">
          <a:blip r:embed="rId8">
            <a:alphaModFix/>
          </a:blip>
          <a:srcRect l="76471" t="80842" r="2115" b="2728"/>
          <a:stretch/>
        </p:blipFill>
        <p:spPr>
          <a:xfrm>
            <a:off x="9275732" y="3341923"/>
            <a:ext cx="1551157" cy="1126723"/>
          </a:xfrm>
          <a:prstGeom prst="rect">
            <a:avLst/>
          </a:prstGeom>
          <a:noFill/>
          <a:ln>
            <a:noFill/>
          </a:ln>
        </p:spPr>
      </p:pic>
      <p:pic>
        <p:nvPicPr>
          <p:cNvPr id="276" name="Google Shape;276;p45" descr="Bioterra: COP5 – Bonn, Alemanha (outubro/novembro de 1999)"/>
          <p:cNvPicPr preferRelativeResize="0"/>
          <p:nvPr/>
        </p:nvPicPr>
        <p:blipFill rotWithShape="1">
          <a:blip r:embed="rId9">
            <a:alphaModFix/>
          </a:blip>
          <a:srcRect l="19086" t="8917" r="18681" b="33023"/>
          <a:stretch/>
        </p:blipFill>
        <p:spPr>
          <a:xfrm>
            <a:off x="6144343" y="96553"/>
            <a:ext cx="1535219" cy="1072808"/>
          </a:xfrm>
          <a:prstGeom prst="rect">
            <a:avLst/>
          </a:prstGeom>
          <a:noFill/>
          <a:ln>
            <a:noFill/>
          </a:ln>
        </p:spPr>
      </p:pic>
      <p:pic>
        <p:nvPicPr>
          <p:cNvPr id="277" name="Google Shape;277;p45" descr="CoP6"/>
          <p:cNvPicPr preferRelativeResize="0"/>
          <p:nvPr/>
        </p:nvPicPr>
        <p:blipFill rotWithShape="1">
          <a:blip r:embed="rId10">
            <a:alphaModFix/>
          </a:blip>
          <a:srcRect r="71376"/>
          <a:stretch/>
        </p:blipFill>
        <p:spPr>
          <a:xfrm>
            <a:off x="7818377" y="144713"/>
            <a:ext cx="1488560" cy="904875"/>
          </a:xfrm>
          <a:prstGeom prst="rect">
            <a:avLst/>
          </a:prstGeom>
          <a:noFill/>
          <a:ln>
            <a:noFill/>
          </a:ln>
        </p:spPr>
      </p:pic>
      <p:pic>
        <p:nvPicPr>
          <p:cNvPr id="278" name="Google Shape;278;p45" descr="COP 28 - Conference of the Parties, UN Climate Change ..."/>
          <p:cNvPicPr preferRelativeResize="0"/>
          <p:nvPr/>
        </p:nvPicPr>
        <p:blipFill rotWithShape="1">
          <a:blip r:embed="rId11">
            <a:alphaModFix/>
          </a:blip>
          <a:srcRect t="22080" r="3381" b="21304"/>
          <a:stretch/>
        </p:blipFill>
        <p:spPr>
          <a:xfrm>
            <a:off x="9060837" y="4438601"/>
            <a:ext cx="1776223" cy="986828"/>
          </a:xfrm>
          <a:prstGeom prst="rect">
            <a:avLst/>
          </a:prstGeom>
          <a:noFill/>
          <a:ln>
            <a:noFill/>
          </a:ln>
        </p:spPr>
      </p:pic>
      <p:pic>
        <p:nvPicPr>
          <p:cNvPr id="279" name="Google Shape;279;p45"/>
          <p:cNvPicPr preferRelativeResize="0"/>
          <p:nvPr/>
        </p:nvPicPr>
        <p:blipFill rotWithShape="1">
          <a:blip r:embed="rId12">
            <a:alphaModFix/>
          </a:blip>
          <a:srcRect/>
          <a:stretch/>
        </p:blipFill>
        <p:spPr>
          <a:xfrm>
            <a:off x="2551666" y="1391576"/>
            <a:ext cx="5800245" cy="3915809"/>
          </a:xfrm>
          <a:prstGeom prst="rect">
            <a:avLst/>
          </a:prstGeom>
          <a:noFill/>
          <a:ln>
            <a:noFill/>
          </a:ln>
        </p:spPr>
      </p:pic>
      <p:pic>
        <p:nvPicPr>
          <p:cNvPr id="280" name="Google Shape;280;p45" descr="2024 United Nations Climate Change ..."/>
          <p:cNvPicPr preferRelativeResize="0"/>
          <p:nvPr/>
        </p:nvPicPr>
        <p:blipFill rotWithShape="1">
          <a:blip r:embed="rId13">
            <a:alphaModFix/>
          </a:blip>
          <a:srcRect/>
          <a:stretch/>
        </p:blipFill>
        <p:spPr>
          <a:xfrm>
            <a:off x="7304868" y="4968231"/>
            <a:ext cx="1625376" cy="685852"/>
          </a:xfrm>
          <a:prstGeom prst="rect">
            <a:avLst/>
          </a:prstGeom>
          <a:noFill/>
          <a:ln>
            <a:noFill/>
          </a:ln>
        </p:spPr>
      </p:pic>
      <p:cxnSp>
        <p:nvCxnSpPr>
          <p:cNvPr id="281" name="Google Shape;281;p45"/>
          <p:cNvCxnSpPr/>
          <p:nvPr/>
        </p:nvCxnSpPr>
        <p:spPr>
          <a:xfrm>
            <a:off x="5809376" y="2688672"/>
            <a:ext cx="0" cy="2175200"/>
          </a:xfrm>
          <a:prstGeom prst="straightConnector1">
            <a:avLst/>
          </a:prstGeom>
          <a:noFill/>
          <a:ln w="11900" cap="flat" cmpd="sng">
            <a:solidFill>
              <a:srgbClr val="FF0000"/>
            </a:solidFill>
            <a:prstDash val="dash"/>
            <a:round/>
            <a:headEnd type="none" w="sm" len="sm"/>
            <a:tailEnd type="none" w="sm" len="sm"/>
          </a:ln>
        </p:spPr>
      </p:cxnSp>
      <p:sp>
        <p:nvSpPr>
          <p:cNvPr id="282" name="Google Shape;282;p45"/>
          <p:cNvSpPr txBox="1"/>
          <p:nvPr/>
        </p:nvSpPr>
        <p:spPr>
          <a:xfrm>
            <a:off x="5179443" y="2118868"/>
            <a:ext cx="1162000" cy="605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1867">
                <a:solidFill>
                  <a:srgbClr val="FF0000"/>
                </a:solidFill>
                <a:latin typeface="Arial"/>
                <a:ea typeface="Arial"/>
                <a:cs typeface="Arial"/>
                <a:sym typeface="Arial"/>
              </a:rPr>
              <a:t>COP 1</a:t>
            </a:r>
            <a:endParaRPr sz="1467"/>
          </a:p>
          <a:p>
            <a:pPr marL="0" marR="0" lvl="0" indent="0" algn="ctr" rtl="0">
              <a:spcBef>
                <a:spcPts val="0"/>
              </a:spcBef>
              <a:spcAft>
                <a:spcPts val="0"/>
              </a:spcAft>
              <a:buNone/>
            </a:pPr>
            <a:r>
              <a:rPr lang="en" sz="1467">
                <a:solidFill>
                  <a:srgbClr val="FF0000"/>
                </a:solidFill>
                <a:latin typeface="Arial"/>
                <a:ea typeface="Arial"/>
                <a:cs typeface="Arial"/>
                <a:sym typeface="Arial"/>
              </a:rPr>
              <a:t>1995</a:t>
            </a:r>
            <a:endParaRPr sz="1467"/>
          </a:p>
        </p:txBody>
      </p:sp>
      <p:pic>
        <p:nvPicPr>
          <p:cNvPr id="283" name="Google Shape;283;p45"/>
          <p:cNvPicPr preferRelativeResize="0"/>
          <p:nvPr/>
        </p:nvPicPr>
        <p:blipFill rotWithShape="1">
          <a:blip r:embed="rId14">
            <a:alphaModFix/>
          </a:blip>
          <a:srcRect/>
          <a:stretch/>
        </p:blipFill>
        <p:spPr>
          <a:xfrm>
            <a:off x="2392167" y="1360872"/>
            <a:ext cx="6077799" cy="438211"/>
          </a:xfrm>
          <a:prstGeom prst="rect">
            <a:avLst/>
          </a:prstGeom>
          <a:noFill/>
          <a:ln>
            <a:noFill/>
          </a:ln>
        </p:spPr>
      </p:pic>
      <p:sp>
        <p:nvSpPr>
          <p:cNvPr id="284" name="Google Shape;284;p45"/>
          <p:cNvSpPr/>
          <p:nvPr/>
        </p:nvSpPr>
        <p:spPr>
          <a:xfrm>
            <a:off x="3041010" y="2179730"/>
            <a:ext cx="5018241" cy="1960239"/>
          </a:xfrm>
          <a:custGeom>
            <a:avLst/>
            <a:gdLst/>
            <a:ahLst/>
            <a:cxnLst/>
            <a:rect l="l" t="t" r="r" b="b"/>
            <a:pathLst>
              <a:path w="5018241" h="1960238" extrusionOk="0">
                <a:moveTo>
                  <a:pt x="0" y="1960238"/>
                </a:moveTo>
                <a:cubicBezTo>
                  <a:pt x="33207" y="1936119"/>
                  <a:pt x="66414" y="1912001"/>
                  <a:pt x="96474" y="1901515"/>
                </a:cubicBezTo>
                <a:cubicBezTo>
                  <a:pt x="126534" y="1891029"/>
                  <a:pt x="117446" y="1916196"/>
                  <a:pt x="180363" y="1897321"/>
                </a:cubicBezTo>
                <a:cubicBezTo>
                  <a:pt x="243280" y="1878446"/>
                  <a:pt x="406167" y="1813431"/>
                  <a:pt x="473978" y="1788264"/>
                </a:cubicBezTo>
                <a:cubicBezTo>
                  <a:pt x="541789" y="1763097"/>
                  <a:pt x="546683" y="1763796"/>
                  <a:pt x="587230" y="1746319"/>
                </a:cubicBezTo>
                <a:cubicBezTo>
                  <a:pt x="627777" y="1728842"/>
                  <a:pt x="685101" y="1700878"/>
                  <a:pt x="717259" y="1683401"/>
                </a:cubicBezTo>
                <a:cubicBezTo>
                  <a:pt x="749417" y="1665924"/>
                  <a:pt x="762699" y="1661030"/>
                  <a:pt x="780176" y="1641456"/>
                </a:cubicBezTo>
                <a:cubicBezTo>
                  <a:pt x="797653" y="1621882"/>
                  <a:pt x="799750" y="1586228"/>
                  <a:pt x="822121" y="1565955"/>
                </a:cubicBezTo>
                <a:cubicBezTo>
                  <a:pt x="844492" y="1545682"/>
                  <a:pt x="914400" y="1519816"/>
                  <a:pt x="914400" y="1519816"/>
                </a:cubicBezTo>
                <a:cubicBezTo>
                  <a:pt x="947956" y="1503038"/>
                  <a:pt x="995494" y="1484862"/>
                  <a:pt x="1023457" y="1465288"/>
                </a:cubicBezTo>
                <a:cubicBezTo>
                  <a:pt x="1051420" y="1445714"/>
                  <a:pt x="1045129" y="1411458"/>
                  <a:pt x="1082180" y="1402370"/>
                </a:cubicBezTo>
                <a:cubicBezTo>
                  <a:pt x="1119231" y="1393282"/>
                  <a:pt x="1201024" y="1424741"/>
                  <a:pt x="1245765" y="1410759"/>
                </a:cubicBezTo>
                <a:cubicBezTo>
                  <a:pt x="1290506" y="1396777"/>
                  <a:pt x="1300294" y="1346443"/>
                  <a:pt x="1350628" y="1318480"/>
                </a:cubicBezTo>
                <a:cubicBezTo>
                  <a:pt x="1400962" y="1290517"/>
                  <a:pt x="1500232" y="1254164"/>
                  <a:pt x="1547769" y="1242979"/>
                </a:cubicBezTo>
                <a:cubicBezTo>
                  <a:pt x="1595307" y="1231794"/>
                  <a:pt x="1605793" y="1242280"/>
                  <a:pt x="1635853" y="1251368"/>
                </a:cubicBezTo>
                <a:cubicBezTo>
                  <a:pt x="1665913" y="1260456"/>
                  <a:pt x="1689682" y="1292614"/>
                  <a:pt x="1728132" y="1297508"/>
                </a:cubicBezTo>
                <a:cubicBezTo>
                  <a:pt x="1766582" y="1302402"/>
                  <a:pt x="1819013" y="1300304"/>
                  <a:pt x="1866551" y="1280730"/>
                </a:cubicBezTo>
                <a:cubicBezTo>
                  <a:pt x="1914089" y="1261156"/>
                  <a:pt x="1973510" y="1199636"/>
                  <a:pt x="2013358" y="1180062"/>
                </a:cubicBezTo>
                <a:cubicBezTo>
                  <a:pt x="2053206" y="1160488"/>
                  <a:pt x="2080470" y="1171673"/>
                  <a:pt x="2105637" y="1163284"/>
                </a:cubicBezTo>
                <a:cubicBezTo>
                  <a:pt x="2130804" y="1154895"/>
                  <a:pt x="2141989" y="1145807"/>
                  <a:pt x="2164360" y="1129728"/>
                </a:cubicBezTo>
                <a:cubicBezTo>
                  <a:pt x="2186731" y="1113649"/>
                  <a:pt x="2214694" y="1080093"/>
                  <a:pt x="2239861" y="1066810"/>
                </a:cubicBezTo>
                <a:cubicBezTo>
                  <a:pt x="2265028" y="1053527"/>
                  <a:pt x="2287399" y="1056324"/>
                  <a:pt x="2315362" y="1050032"/>
                </a:cubicBezTo>
                <a:cubicBezTo>
                  <a:pt x="2343325" y="1043740"/>
                  <a:pt x="2381775" y="1036051"/>
                  <a:pt x="2407641" y="1029060"/>
                </a:cubicBezTo>
                <a:cubicBezTo>
                  <a:pt x="2433507" y="1022069"/>
                  <a:pt x="2452382" y="1012982"/>
                  <a:pt x="2470558" y="1008088"/>
                </a:cubicBezTo>
                <a:cubicBezTo>
                  <a:pt x="2488734" y="1003194"/>
                  <a:pt x="2504114" y="994806"/>
                  <a:pt x="2516697" y="999699"/>
                </a:cubicBezTo>
                <a:cubicBezTo>
                  <a:pt x="2529280" y="1004592"/>
                  <a:pt x="2531378" y="1030458"/>
                  <a:pt x="2546059" y="1037449"/>
                </a:cubicBezTo>
                <a:cubicBezTo>
                  <a:pt x="2560740" y="1044440"/>
                  <a:pt x="2576120" y="1045138"/>
                  <a:pt x="2604782" y="1041643"/>
                </a:cubicBezTo>
                <a:cubicBezTo>
                  <a:pt x="2633444" y="1038148"/>
                  <a:pt x="2689371" y="1024866"/>
                  <a:pt x="2718033" y="1016477"/>
                </a:cubicBezTo>
                <a:cubicBezTo>
                  <a:pt x="2746695" y="1008088"/>
                  <a:pt x="2759978" y="999000"/>
                  <a:pt x="2776756" y="991310"/>
                </a:cubicBezTo>
                <a:cubicBezTo>
                  <a:pt x="2793534" y="983620"/>
                  <a:pt x="2803321" y="982221"/>
                  <a:pt x="2818701" y="970337"/>
                </a:cubicBezTo>
                <a:cubicBezTo>
                  <a:pt x="2834081" y="958452"/>
                  <a:pt x="2853655" y="929091"/>
                  <a:pt x="2869035" y="920003"/>
                </a:cubicBezTo>
                <a:cubicBezTo>
                  <a:pt x="2884415" y="910915"/>
                  <a:pt x="2884415" y="913712"/>
                  <a:pt x="2910980" y="915809"/>
                </a:cubicBezTo>
                <a:cubicBezTo>
                  <a:pt x="2937545" y="917906"/>
                  <a:pt x="2987879" y="942374"/>
                  <a:pt x="3028426" y="932587"/>
                </a:cubicBezTo>
                <a:cubicBezTo>
                  <a:pt x="3068973" y="922800"/>
                  <a:pt x="3115812" y="873864"/>
                  <a:pt x="3154261" y="857086"/>
                </a:cubicBezTo>
                <a:cubicBezTo>
                  <a:pt x="3192710" y="840308"/>
                  <a:pt x="3226266" y="843803"/>
                  <a:pt x="3259123" y="831919"/>
                </a:cubicBezTo>
                <a:cubicBezTo>
                  <a:pt x="3291980" y="820034"/>
                  <a:pt x="3327633" y="808849"/>
                  <a:pt x="3351402" y="785779"/>
                </a:cubicBezTo>
                <a:cubicBezTo>
                  <a:pt x="3375171" y="762709"/>
                  <a:pt x="3375171" y="720065"/>
                  <a:pt x="3401736" y="693500"/>
                </a:cubicBezTo>
                <a:cubicBezTo>
                  <a:pt x="3428301" y="666935"/>
                  <a:pt x="3477936" y="652953"/>
                  <a:pt x="3510793" y="626388"/>
                </a:cubicBezTo>
                <a:cubicBezTo>
                  <a:pt x="3543650" y="599823"/>
                  <a:pt x="3566719" y="560675"/>
                  <a:pt x="3598877" y="534110"/>
                </a:cubicBezTo>
                <a:cubicBezTo>
                  <a:pt x="3631035" y="507545"/>
                  <a:pt x="3685564" y="480980"/>
                  <a:pt x="3703740" y="466998"/>
                </a:cubicBezTo>
                <a:cubicBezTo>
                  <a:pt x="3721916" y="453016"/>
                  <a:pt x="3695351" y="460007"/>
                  <a:pt x="3707934" y="450220"/>
                </a:cubicBezTo>
                <a:cubicBezTo>
                  <a:pt x="3720517" y="440433"/>
                  <a:pt x="3754074" y="405479"/>
                  <a:pt x="3779241" y="408275"/>
                </a:cubicBezTo>
                <a:cubicBezTo>
                  <a:pt x="3804408" y="411071"/>
                  <a:pt x="3835167" y="472591"/>
                  <a:pt x="3858936" y="466998"/>
                </a:cubicBezTo>
                <a:cubicBezTo>
                  <a:pt x="3882705" y="461405"/>
                  <a:pt x="3900881" y="408275"/>
                  <a:pt x="3921853" y="374719"/>
                </a:cubicBezTo>
                <a:cubicBezTo>
                  <a:pt x="3942825" y="341163"/>
                  <a:pt x="3961002" y="290130"/>
                  <a:pt x="3984771" y="265662"/>
                </a:cubicBezTo>
                <a:cubicBezTo>
                  <a:pt x="4008540" y="241194"/>
                  <a:pt x="4021123" y="241194"/>
                  <a:pt x="4064466" y="227911"/>
                </a:cubicBezTo>
                <a:cubicBezTo>
                  <a:pt x="4107809" y="214628"/>
                  <a:pt x="4181913" y="191559"/>
                  <a:pt x="4244830" y="185966"/>
                </a:cubicBezTo>
                <a:cubicBezTo>
                  <a:pt x="4307747" y="180373"/>
                  <a:pt x="4387443" y="210434"/>
                  <a:pt x="4441971" y="194355"/>
                </a:cubicBezTo>
                <a:cubicBezTo>
                  <a:pt x="4496499" y="178276"/>
                  <a:pt x="4539842" y="109766"/>
                  <a:pt x="4572000" y="89493"/>
                </a:cubicBezTo>
                <a:cubicBezTo>
                  <a:pt x="4604158" y="69220"/>
                  <a:pt x="4612547" y="53840"/>
                  <a:pt x="4634918" y="72715"/>
                </a:cubicBezTo>
                <a:cubicBezTo>
                  <a:pt x="4657289" y="91590"/>
                  <a:pt x="4682455" y="193656"/>
                  <a:pt x="4706224" y="202744"/>
                </a:cubicBezTo>
                <a:cubicBezTo>
                  <a:pt x="4729993" y="211832"/>
                  <a:pt x="4761451" y="149613"/>
                  <a:pt x="4777530" y="127243"/>
                </a:cubicBezTo>
                <a:cubicBezTo>
                  <a:pt x="4793609" y="104873"/>
                  <a:pt x="4783822" y="82502"/>
                  <a:pt x="4802697" y="68521"/>
                </a:cubicBezTo>
                <a:cubicBezTo>
                  <a:pt x="4821572" y="54540"/>
                  <a:pt x="4856527" y="54539"/>
                  <a:pt x="4890782" y="43354"/>
                </a:cubicBezTo>
                <a:cubicBezTo>
                  <a:pt x="4925037" y="32169"/>
                  <a:pt x="4989353" y="6303"/>
                  <a:pt x="5008228" y="1409"/>
                </a:cubicBezTo>
                <a:cubicBezTo>
                  <a:pt x="5027103" y="-3485"/>
                  <a:pt x="5015568" y="5253"/>
                  <a:pt x="5004033" y="13992"/>
                </a:cubicBezTo>
              </a:path>
            </a:pathLst>
          </a:custGeom>
          <a:noFill/>
          <a:ln w="1905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177AF1EE-1505-C307-9D54-61021F692DBE}"/>
              </a:ext>
            </a:extLst>
          </p:cNvPr>
          <p:cNvSpPr txBox="1"/>
          <p:nvPr/>
        </p:nvSpPr>
        <p:spPr>
          <a:xfrm>
            <a:off x="2762783" y="5474043"/>
            <a:ext cx="3470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Arial"/>
              </a:rPr>
              <a:t>Slide credit: Mike Berners-Lee</a:t>
            </a:r>
            <a:endParaRPr lang="en-GB" sz="1400">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6" title="Screenshot 2025-08-20 at 16.11.07.png"/>
          <p:cNvPicPr preferRelativeResize="0"/>
          <p:nvPr/>
        </p:nvPicPr>
        <p:blipFill>
          <a:blip r:embed="rId3">
            <a:alphaModFix/>
          </a:blip>
          <a:stretch>
            <a:fillRect/>
          </a:stretch>
        </p:blipFill>
        <p:spPr>
          <a:xfrm>
            <a:off x="203198" y="221767"/>
            <a:ext cx="4162101" cy="2934267"/>
          </a:xfrm>
          <a:prstGeom prst="rect">
            <a:avLst/>
          </a:prstGeom>
          <a:noFill/>
          <a:ln>
            <a:noFill/>
          </a:ln>
        </p:spPr>
      </p:pic>
      <p:pic>
        <p:nvPicPr>
          <p:cNvPr id="290" name="Google Shape;290;p46" title="Screenshot 2025-08-20 at 16.12.18.png"/>
          <p:cNvPicPr preferRelativeResize="0"/>
          <p:nvPr/>
        </p:nvPicPr>
        <p:blipFill>
          <a:blip r:embed="rId4">
            <a:alphaModFix/>
          </a:blip>
          <a:stretch>
            <a:fillRect/>
          </a:stretch>
        </p:blipFill>
        <p:spPr>
          <a:xfrm>
            <a:off x="4640979" y="221767"/>
            <a:ext cx="2910055" cy="2934268"/>
          </a:xfrm>
          <a:prstGeom prst="rect">
            <a:avLst/>
          </a:prstGeom>
          <a:noFill/>
          <a:ln>
            <a:noFill/>
          </a:ln>
        </p:spPr>
      </p:pic>
      <p:pic>
        <p:nvPicPr>
          <p:cNvPr id="291" name="Google Shape;291;p46" title="Screenshot 2025-08-20 at 16.14.49.png"/>
          <p:cNvPicPr preferRelativeResize="0"/>
          <p:nvPr/>
        </p:nvPicPr>
        <p:blipFill>
          <a:blip r:embed="rId5">
            <a:alphaModFix/>
          </a:blip>
          <a:stretch>
            <a:fillRect/>
          </a:stretch>
        </p:blipFill>
        <p:spPr>
          <a:xfrm>
            <a:off x="203200" y="3359233"/>
            <a:ext cx="4353531" cy="3031923"/>
          </a:xfrm>
          <a:prstGeom prst="rect">
            <a:avLst/>
          </a:prstGeom>
          <a:noFill/>
          <a:ln>
            <a:noFill/>
          </a:ln>
        </p:spPr>
      </p:pic>
      <p:pic>
        <p:nvPicPr>
          <p:cNvPr id="292" name="Google Shape;292;p46" title="Screenshot 2025-08-20 at 16.21.23.png"/>
          <p:cNvPicPr preferRelativeResize="0"/>
          <p:nvPr/>
        </p:nvPicPr>
        <p:blipFill>
          <a:blip r:embed="rId6">
            <a:alphaModFix/>
          </a:blip>
          <a:stretch>
            <a:fillRect/>
          </a:stretch>
        </p:blipFill>
        <p:spPr>
          <a:xfrm>
            <a:off x="7754234" y="203201"/>
            <a:ext cx="4234564" cy="3928668"/>
          </a:xfrm>
          <a:prstGeom prst="rect">
            <a:avLst/>
          </a:prstGeom>
          <a:noFill/>
          <a:ln>
            <a:noFill/>
          </a:ln>
        </p:spPr>
      </p:pic>
      <p:pic>
        <p:nvPicPr>
          <p:cNvPr id="293" name="Google Shape;293;p46" title="Screenshot 2025-08-20 at 16.21.58.png"/>
          <p:cNvPicPr preferRelativeResize="0"/>
          <p:nvPr/>
        </p:nvPicPr>
        <p:blipFill>
          <a:blip r:embed="rId7">
            <a:alphaModFix/>
          </a:blip>
          <a:stretch>
            <a:fillRect/>
          </a:stretch>
        </p:blipFill>
        <p:spPr>
          <a:xfrm>
            <a:off x="4759931" y="3359234"/>
            <a:ext cx="2791103" cy="2526543"/>
          </a:xfrm>
          <a:prstGeom prst="rect">
            <a:avLst/>
          </a:prstGeom>
          <a:noFill/>
          <a:ln>
            <a:noFill/>
          </a:ln>
        </p:spPr>
      </p:pic>
      <p:pic>
        <p:nvPicPr>
          <p:cNvPr id="294" name="Google Shape;294;p46" title="Screenshot 2025-08-20 at 16.22.17.png"/>
          <p:cNvPicPr preferRelativeResize="0"/>
          <p:nvPr/>
        </p:nvPicPr>
        <p:blipFill>
          <a:blip r:embed="rId8">
            <a:alphaModFix/>
          </a:blip>
          <a:stretch>
            <a:fillRect/>
          </a:stretch>
        </p:blipFill>
        <p:spPr>
          <a:xfrm>
            <a:off x="7754234" y="4335069"/>
            <a:ext cx="2342253" cy="23197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7"/>
          <p:cNvSpPr txBox="1">
            <a:spLocks noGrp="1"/>
          </p:cNvSpPr>
          <p:nvPr>
            <p:ph type="body" idx="1"/>
          </p:nvPr>
        </p:nvSpPr>
        <p:spPr>
          <a:xfrm>
            <a:off x="6268225" y="4852824"/>
            <a:ext cx="5320800" cy="13996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4533"/>
              </a:spcBef>
              <a:spcAft>
                <a:spcPts val="0"/>
              </a:spcAft>
              <a:buNone/>
            </a:pPr>
            <a:r>
              <a:rPr lang="en" sz="2400">
                <a:solidFill>
                  <a:schemeClr val="bg2"/>
                </a:solidFill>
                <a:latin typeface="Aptos"/>
                <a:ea typeface="Rubik"/>
                <a:cs typeface="Rubik"/>
                <a:sym typeface="Rubik"/>
              </a:rPr>
              <a:t>Nature: August 2025</a:t>
            </a:r>
            <a:endParaRPr lang="en-US" sz="2400">
              <a:solidFill>
                <a:schemeClr val="bg2"/>
              </a:solidFill>
              <a:latin typeface="Aptos"/>
              <a:ea typeface="Rubik"/>
              <a:cs typeface="Rubik"/>
            </a:endParaRPr>
          </a:p>
        </p:txBody>
      </p:sp>
      <p:pic>
        <p:nvPicPr>
          <p:cNvPr id="300" name="Google Shape;300;p47" title="Screenshot 2025-08-20 at 16.35.08.png"/>
          <p:cNvPicPr preferRelativeResize="0"/>
          <p:nvPr/>
        </p:nvPicPr>
        <p:blipFill>
          <a:blip r:embed="rId3">
            <a:alphaModFix/>
          </a:blip>
          <a:stretch>
            <a:fillRect/>
          </a:stretch>
        </p:blipFill>
        <p:spPr>
          <a:xfrm>
            <a:off x="6096000" y="2148834"/>
            <a:ext cx="4918965" cy="2560333"/>
          </a:xfrm>
          <a:prstGeom prst="rect">
            <a:avLst/>
          </a:prstGeom>
          <a:noFill/>
          <a:ln>
            <a:noFill/>
          </a:ln>
        </p:spPr>
      </p:pic>
      <p:pic>
        <p:nvPicPr>
          <p:cNvPr id="301" name="Google Shape;301;p47" title="Screenshot 2025-08-20 at 16.34.58.png"/>
          <p:cNvPicPr preferRelativeResize="0"/>
          <p:nvPr/>
        </p:nvPicPr>
        <p:blipFill>
          <a:blip r:embed="rId4">
            <a:alphaModFix/>
          </a:blip>
          <a:stretch>
            <a:fillRect/>
          </a:stretch>
        </p:blipFill>
        <p:spPr>
          <a:xfrm>
            <a:off x="603269" y="769251"/>
            <a:ext cx="5015065" cy="5319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5090322" y="250589"/>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defRPr/>
            </a:pPr>
            <a:r>
              <a:rPr lang="en-US" sz="3200">
                <a:solidFill>
                  <a:schemeClr val="tx1">
                    <a:lumMod val="76000"/>
                    <a:lumOff val="24000"/>
                  </a:schemeClr>
                </a:solidFill>
                <a:latin typeface="Arial Black"/>
              </a:rPr>
              <a:t>Understanding </a:t>
            </a:r>
            <a:endParaRPr lang="en-US" sz="3200">
              <a:solidFill>
                <a:schemeClr val="tx1">
                  <a:lumMod val="76000"/>
                  <a:lumOff val="24000"/>
                </a:schemeClr>
              </a:solidFill>
            </a:endParaRPr>
          </a:p>
          <a:p>
            <a:pPr>
              <a:lnSpc>
                <a:spcPts val="4000"/>
              </a:lnSpc>
              <a:defRPr/>
            </a:pPr>
            <a:r>
              <a:rPr lang="en-US" sz="3200">
                <a:solidFill>
                  <a:schemeClr val="tx1">
                    <a:lumMod val="76000"/>
                    <a:lumOff val="24000"/>
                  </a:schemeClr>
                </a:solidFill>
                <a:latin typeface="Arial Black"/>
              </a:rPr>
              <a:t>the reality</a:t>
            </a:r>
            <a:endParaRPr lang="en-US" sz="3200">
              <a:solidFill>
                <a:schemeClr val="tx1">
                  <a:lumMod val="76000"/>
                  <a:lumOff val="24000"/>
                </a:schemeClr>
              </a:solidFill>
            </a:endParaRPr>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5086735" y="1497609"/>
            <a:ext cx="7093668" cy="494956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har char="•"/>
              <a:defRPr/>
            </a:pPr>
            <a:r>
              <a:rPr lang="en-GB" sz="2400" b="0">
                <a:solidFill>
                  <a:schemeClr val="tx1"/>
                </a:solidFill>
                <a:latin typeface="Aptos"/>
                <a:cs typeface="Arial"/>
              </a:rPr>
              <a:t>Y&amp;H emitted c.37 million tonnes of carbon in 2024</a:t>
            </a:r>
          </a:p>
          <a:p>
            <a:pPr marL="285750" indent="-285750">
              <a:buChar char="•"/>
              <a:defRPr/>
            </a:pPr>
            <a:endParaRPr lang="en-GB" sz="2400" b="0">
              <a:solidFill>
                <a:schemeClr val="tx1"/>
              </a:solidFill>
              <a:latin typeface="Aptos"/>
              <a:cs typeface="Arial"/>
            </a:endParaRPr>
          </a:p>
          <a:p>
            <a:pPr marL="285750" indent="-285750">
              <a:buChar char="•"/>
              <a:defRPr/>
            </a:pPr>
            <a:r>
              <a:rPr lang="en-GB" sz="2400" b="0">
                <a:solidFill>
                  <a:schemeClr val="tx1"/>
                </a:solidFill>
                <a:latin typeface="Aptos"/>
                <a:cs typeface="Arial"/>
              </a:rPr>
              <a:t>Y&amp;H is estimated to be the most flood-vulnerable English region</a:t>
            </a:r>
            <a:endParaRPr lang="en-US" sz="2400">
              <a:solidFill>
                <a:schemeClr val="tx1"/>
              </a:solidFill>
              <a:latin typeface="Aptos"/>
              <a:cs typeface="Arial"/>
            </a:endParaRPr>
          </a:p>
          <a:p>
            <a:pPr marL="285750" indent="-285750">
              <a:buFont typeface="Arial" panose="020B0604020202020204" pitchFamily="34" charset="0"/>
              <a:buChar char="•"/>
              <a:defRPr/>
            </a:pPr>
            <a:endParaRPr lang="en-GB" sz="2400" b="0">
              <a:solidFill>
                <a:schemeClr val="tx1"/>
              </a:solidFill>
              <a:latin typeface="Aptos"/>
              <a:cs typeface="Arial"/>
            </a:endParaRPr>
          </a:p>
          <a:p>
            <a:pPr marL="285750" indent="-285750">
              <a:buFont typeface="Arial" panose="020B0604020202020204" pitchFamily="34" charset="0"/>
              <a:buChar char="•"/>
              <a:defRPr/>
            </a:pPr>
            <a:r>
              <a:rPr lang="en-US" sz="2400" b="0">
                <a:solidFill>
                  <a:srgbClr val="000000"/>
                </a:solidFill>
                <a:latin typeface="Aptos"/>
                <a:cs typeface="Arial"/>
              </a:rPr>
              <a:t>In 2022 temperatures exceeded 40</a:t>
            </a:r>
            <a:r>
              <a:rPr lang="en-US" sz="2400" b="0" baseline="30000">
                <a:solidFill>
                  <a:srgbClr val="000000"/>
                </a:solidFill>
                <a:latin typeface="Aptos"/>
                <a:cs typeface="Arial"/>
              </a:rPr>
              <a:t>o</a:t>
            </a:r>
            <a:r>
              <a:rPr lang="en-US" sz="2400" b="0">
                <a:solidFill>
                  <a:srgbClr val="000000"/>
                </a:solidFill>
                <a:latin typeface="Aptos"/>
                <a:cs typeface="Arial"/>
              </a:rPr>
              <a:t>C for the first time in Y&amp;H </a:t>
            </a:r>
          </a:p>
          <a:p>
            <a:pPr marL="285750" indent="-285750">
              <a:buFont typeface="Arial" panose="020B0604020202020204" pitchFamily="34" charset="0"/>
              <a:buChar char="•"/>
              <a:defRPr/>
            </a:pPr>
            <a:endParaRPr lang="en-US" sz="2400" b="0">
              <a:solidFill>
                <a:srgbClr val="000000"/>
              </a:solidFill>
              <a:latin typeface="Aptos"/>
              <a:cs typeface="Arial"/>
            </a:endParaRPr>
          </a:p>
          <a:p>
            <a:pPr marL="285750" indent="-285750">
              <a:buFont typeface="Arial" panose="020B0604020202020204" pitchFamily="34" charset="0"/>
              <a:buChar char="•"/>
              <a:defRPr/>
            </a:pPr>
            <a:r>
              <a:rPr lang="en-US" sz="2400" b="0">
                <a:solidFill>
                  <a:srgbClr val="000000"/>
                </a:solidFill>
                <a:latin typeface="Aptos"/>
                <a:cs typeface="Arial"/>
              </a:rPr>
              <a:t>The Humber could experience sea level rise of 1.3m in the next 100 years</a:t>
            </a:r>
            <a:br>
              <a:rPr lang="en-US" sz="2400" b="0">
                <a:solidFill>
                  <a:srgbClr val="000000"/>
                </a:solidFill>
                <a:latin typeface="Aptos"/>
                <a:cs typeface="Arial"/>
              </a:rPr>
            </a:br>
            <a:endParaRPr lang="en-US" sz="2400" b="0">
              <a:solidFill>
                <a:srgbClr val="000000"/>
              </a:solidFill>
              <a:latin typeface="Aptos"/>
              <a:cs typeface="Arial"/>
            </a:endParaRPr>
          </a:p>
          <a:p>
            <a:pPr marL="285750" indent="-285750">
              <a:buFont typeface="Arial" panose="020B0604020202020204" pitchFamily="34" charset="0"/>
              <a:buChar char="•"/>
              <a:defRPr/>
            </a:pPr>
            <a:r>
              <a:rPr lang="en-US" sz="2400" b="0">
                <a:solidFill>
                  <a:srgbClr val="000000"/>
                </a:solidFill>
                <a:latin typeface="Aptos"/>
                <a:cs typeface="Arial"/>
              </a:rPr>
              <a:t>16% of species are threatened with extinction </a:t>
            </a:r>
            <a:br>
              <a:rPr lang="en-US" sz="2400" b="0">
                <a:solidFill>
                  <a:srgbClr val="000000"/>
                </a:solidFill>
                <a:latin typeface="Aptos"/>
                <a:cs typeface="Arial"/>
              </a:rPr>
            </a:br>
            <a:r>
              <a:rPr lang="en-US" sz="2400" b="0">
                <a:solidFill>
                  <a:srgbClr val="000000"/>
                </a:solidFill>
                <a:latin typeface="Aptos"/>
                <a:cs typeface="Arial"/>
              </a:rPr>
              <a:t>from Great Britain</a:t>
            </a:r>
          </a:p>
        </p:txBody>
      </p:sp>
      <p:pic>
        <p:nvPicPr>
          <p:cNvPr id="5" name="Picture 4" descr="Cars in a flooded street&#10;&#10;Description automatically generated">
            <a:extLst>
              <a:ext uri="{FF2B5EF4-FFF2-40B4-BE49-F238E27FC236}">
                <a16:creationId xmlns:a16="http://schemas.microsoft.com/office/drawing/2014/main" id="{BC782F03-4882-4C18-60BD-95825DFEA5CD}"/>
              </a:ext>
            </a:extLst>
          </p:cNvPr>
          <p:cNvPicPr>
            <a:picLocks noChangeAspect="1"/>
          </p:cNvPicPr>
          <p:nvPr/>
        </p:nvPicPr>
        <p:blipFill rotWithShape="1">
          <a:blip r:embed="rId3"/>
          <a:srcRect l="25836" t="-179" r="27838" b="206"/>
          <a:stretch/>
        </p:blipFill>
        <p:spPr>
          <a:xfrm>
            <a:off x="-48858" y="-11835"/>
            <a:ext cx="4771383" cy="6864339"/>
          </a:xfrm>
          <a:prstGeom prst="rect">
            <a:avLst/>
          </a:prstGeom>
        </p:spPr>
      </p:pic>
      <p:sp>
        <p:nvSpPr>
          <p:cNvPr id="6" name="Rectangle 5">
            <a:extLst>
              <a:ext uri="{FF2B5EF4-FFF2-40B4-BE49-F238E27FC236}">
                <a16:creationId xmlns:a16="http://schemas.microsoft.com/office/drawing/2014/main" id="{DD16B0A4-3F87-B656-E46C-B050807F7F41}"/>
              </a:ext>
            </a:extLst>
          </p:cNvPr>
          <p:cNvSpPr/>
          <p:nvPr/>
        </p:nvSpPr>
        <p:spPr>
          <a:xfrm>
            <a:off x="9934754" y="88604"/>
            <a:ext cx="690113" cy="1020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95D03D-C70A-3CC5-735E-73EEBC633CEB}"/>
              </a:ext>
            </a:extLst>
          </p:cNvPr>
          <p:cNvSpPr txBox="1"/>
          <p:nvPr/>
        </p:nvSpPr>
        <p:spPr>
          <a:xfrm>
            <a:off x="3073" y="5975862"/>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 u="sng">
                <a:solidFill>
                  <a:schemeClr val="bg1"/>
                </a:solidFill>
                <a:latin typeface="Arial"/>
                <a:cs typeface="Arial"/>
              </a:rPr>
              <a:t>YHCC Net Zero Roadmap for Y&amp;H</a:t>
            </a:r>
          </a:p>
          <a:p>
            <a:r>
              <a:rPr lang="en-GB" sz="700" u="sng">
                <a:solidFill>
                  <a:schemeClr val="bg1"/>
                </a:solidFill>
                <a:latin typeface="Arial"/>
                <a:cs typeface="Arial"/>
                <a:hlinkClick r:id="rId4">
                  <a:extLst>
                    <a:ext uri="{A12FA001-AC4F-418D-AE19-62706E023703}">
                      <ahyp:hlinkClr xmlns:ahyp="http://schemas.microsoft.com/office/drawing/2018/hyperlinkcolor" val="tx"/>
                    </a:ext>
                  </a:extLst>
                </a:hlinkClick>
              </a:rPr>
              <a:t>Climate change, justice and vulnerability | JRF</a:t>
            </a:r>
            <a:r>
              <a:rPr lang="en-US" sz="700">
                <a:solidFill>
                  <a:schemeClr val="bg1"/>
                </a:solidFill>
                <a:latin typeface="Arial"/>
                <a:cs typeface="Arial"/>
              </a:rPr>
              <a:t>​</a:t>
            </a:r>
            <a:endParaRPr lang="en-US">
              <a:solidFill>
                <a:schemeClr val="bg1"/>
              </a:solidFill>
              <a:cs typeface="Arial"/>
            </a:endParaRPr>
          </a:p>
          <a:p>
            <a:r>
              <a:rPr lang="en-US" sz="700">
                <a:solidFill>
                  <a:schemeClr val="bg1"/>
                </a:solidFill>
                <a:latin typeface="Arial"/>
                <a:ea typeface="+mn-lt"/>
                <a:cs typeface="Arial"/>
                <a:hlinkClick r:id="rId5">
                  <a:extLst>
                    <a:ext uri="{A12FA001-AC4F-418D-AE19-62706E023703}">
                      <ahyp:hlinkClr xmlns:ahyp="http://schemas.microsoft.com/office/drawing/2018/hyperlinkcolor" val="tx"/>
                    </a:ext>
                  </a:extLst>
                </a:hlinkClick>
              </a:rPr>
              <a:t>Record breaking temperatures for the UK - Met Office</a:t>
            </a:r>
            <a:endParaRPr lang="en-US" sz="700">
              <a:solidFill>
                <a:schemeClr val="bg1"/>
              </a:solidFill>
              <a:latin typeface="Arial"/>
              <a:ea typeface="+mn-lt"/>
              <a:cs typeface="Arial"/>
            </a:endParaRPr>
          </a:p>
          <a:p>
            <a:r>
              <a:rPr lang="en-US" sz="700">
                <a:solidFill>
                  <a:schemeClr val="bg1"/>
                </a:solidFill>
                <a:ea typeface="+mn-lt"/>
                <a:cs typeface="+mn-lt"/>
                <a:hlinkClick r:id="rId6">
                  <a:extLst>
                    <a:ext uri="{A12FA001-AC4F-418D-AE19-62706E023703}">
                      <ahyp:hlinkClr xmlns:ahyp="http://schemas.microsoft.com/office/drawing/2018/hyperlinkcolor" val="tx"/>
                    </a:ext>
                  </a:extLst>
                </a:hlinkClick>
              </a:rPr>
              <a:t>Humber 2100+ strategy</a:t>
            </a:r>
            <a:r>
              <a:rPr lang="en-US" sz="700">
                <a:solidFill>
                  <a:schemeClr val="bg1"/>
                </a:solidFill>
                <a:ea typeface="+mn-lt"/>
                <a:cs typeface="+mn-lt"/>
              </a:rPr>
              <a:t> </a:t>
            </a:r>
            <a:endParaRPr lang="en-US" sz="700">
              <a:solidFill>
                <a:schemeClr val="bg1"/>
              </a:solidFill>
              <a:cs typeface="Arial"/>
            </a:endParaRPr>
          </a:p>
          <a:p>
            <a:r>
              <a:rPr lang="en-US" sz="700">
                <a:solidFill>
                  <a:schemeClr val="bg1"/>
                </a:solidFill>
                <a:latin typeface="Arial"/>
                <a:ea typeface="+mn-lt"/>
                <a:cs typeface="Arial"/>
                <a:hlinkClick r:id="rId7">
                  <a:extLst>
                    <a:ext uri="{A12FA001-AC4F-418D-AE19-62706E023703}">
                      <ahyp:hlinkClr xmlns:ahyp="http://schemas.microsoft.com/office/drawing/2018/hyperlinkcolor" val="tx"/>
                    </a:ext>
                  </a:extLst>
                </a:hlinkClick>
              </a:rPr>
              <a:t>State of Nature 2019 - National Biodiversity Network (nbn.org.uk</a:t>
            </a:r>
            <a:endParaRPr lang="en-US">
              <a:solidFill>
                <a:schemeClr val="bg1"/>
              </a:solidFill>
              <a:cs typeface="Arial"/>
              <a:hlinkClick r:id="rId7">
                <a:extLst>
                  <a:ext uri="{A12FA001-AC4F-418D-AE19-62706E023703}">
                    <ahyp:hlinkClr xmlns:ahyp="http://schemas.microsoft.com/office/drawing/2018/hyperlinkcolor" val="tx"/>
                  </a:ext>
                </a:extLst>
              </a:hlinkClick>
            </a:endParaRPr>
          </a:p>
          <a:p>
            <a:r>
              <a:rPr lang="en-US" sz="700">
                <a:solidFill>
                  <a:schemeClr val="bg1"/>
                </a:solidFill>
                <a:latin typeface="Arial"/>
                <a:ea typeface="+mn-lt"/>
                <a:cs typeface="Arial"/>
              </a:rPr>
              <a:t>Photo of River Aire, Bradford by </a:t>
            </a:r>
            <a:r>
              <a:rPr lang="en-US" sz="700">
                <a:solidFill>
                  <a:schemeClr val="bg1"/>
                </a:solidFill>
                <a:latin typeface="Arial"/>
                <a:ea typeface="+mn-lt"/>
                <a:cs typeface="Arial"/>
                <a:hlinkClick r:id="rId8">
                  <a:extLst>
                    <a:ext uri="{A12FA001-AC4F-418D-AE19-62706E023703}">
                      <ahyp:hlinkClr xmlns:ahyp="http://schemas.microsoft.com/office/drawing/2018/hyperlinkcolor" val="tx"/>
                    </a:ext>
                  </a:extLst>
                </a:hlinkClick>
              </a:rPr>
              <a:t>Chris Gallagher</a:t>
            </a:r>
            <a:r>
              <a:rPr lang="en-US" sz="700">
                <a:solidFill>
                  <a:schemeClr val="bg1"/>
                </a:solidFill>
                <a:latin typeface="Arial"/>
                <a:ea typeface="+mn-lt"/>
                <a:cs typeface="Arial"/>
              </a:rPr>
              <a:t> on </a:t>
            </a:r>
            <a:r>
              <a:rPr lang="en-US" sz="700">
                <a:solidFill>
                  <a:schemeClr val="bg1"/>
                </a:solidFill>
                <a:latin typeface="Arial"/>
                <a:ea typeface="+mn-lt"/>
                <a:cs typeface="Arial"/>
                <a:hlinkClick r:id="rId9">
                  <a:extLst>
                    <a:ext uri="{A12FA001-AC4F-418D-AE19-62706E023703}">
                      <ahyp:hlinkClr xmlns:ahyp="http://schemas.microsoft.com/office/drawing/2018/hyperlinkcolor" val="tx"/>
                    </a:ext>
                  </a:extLst>
                </a:hlinkClick>
              </a:rPr>
              <a:t>Unsplash</a:t>
            </a:r>
            <a:r>
              <a:rPr lang="en-US" sz="700">
                <a:solidFill>
                  <a:srgbClr val="68BBFA"/>
                </a:solidFill>
                <a:latin typeface="Arial"/>
                <a:ea typeface="+mn-lt"/>
                <a:cs typeface="Arial"/>
              </a:rPr>
              <a:t> </a:t>
            </a:r>
            <a:endParaRPr lang="en-US">
              <a:solidFill>
                <a:srgbClr val="68BBFA"/>
              </a:solidFill>
              <a:latin typeface="Arial"/>
              <a:cs typeface="Arial"/>
            </a:endParaRPr>
          </a:p>
        </p:txBody>
      </p:sp>
    </p:spTree>
    <p:extLst>
      <p:ext uri="{BB962C8B-B14F-4D97-AF65-F5344CB8AC3E}">
        <p14:creationId xmlns:p14="http://schemas.microsoft.com/office/powerpoint/2010/main" val="35765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12"/>
        <p:cNvGrpSpPr/>
        <p:nvPr/>
      </p:nvGrpSpPr>
      <p:grpSpPr>
        <a:xfrm>
          <a:off x="0" y="0"/>
          <a:ext cx="0" cy="0"/>
          <a:chOff x="0" y="0"/>
          <a:chExt cx="0" cy="0"/>
        </a:xfrm>
      </p:grpSpPr>
      <p:sp>
        <p:nvSpPr>
          <p:cNvPr id="313" name="Google Shape;313;p49"/>
          <p:cNvSpPr txBox="1"/>
          <p:nvPr/>
        </p:nvSpPr>
        <p:spPr>
          <a:xfrm>
            <a:off x="101112" y="100031"/>
            <a:ext cx="3873200" cy="2308800"/>
          </a:xfrm>
          <a:prstGeom prst="rect">
            <a:avLst/>
          </a:prstGeom>
          <a:solidFill>
            <a:schemeClr val="lt1"/>
          </a:solid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800">
                <a:solidFill>
                  <a:schemeClr val="dk1"/>
                </a:solidFill>
                <a:latin typeface="Aptos"/>
                <a:ea typeface="Rubik"/>
                <a:cs typeface="Rubik"/>
                <a:sym typeface="Rubik"/>
              </a:rPr>
              <a:t>Cascading tipping </a:t>
            </a:r>
            <a:br>
              <a:rPr lang="en" sz="4800">
                <a:latin typeface="Aptos"/>
                <a:ea typeface="Rubik"/>
                <a:cs typeface="Rubik"/>
              </a:rPr>
            </a:br>
            <a:r>
              <a:rPr lang="en" sz="4800">
                <a:solidFill>
                  <a:schemeClr val="dk1"/>
                </a:solidFill>
                <a:latin typeface="Aptos"/>
                <a:ea typeface="Rubik"/>
                <a:cs typeface="Rubik"/>
                <a:sym typeface="Rubik"/>
              </a:rPr>
              <a:t>points?</a:t>
            </a:r>
            <a:endParaRPr sz="1467">
              <a:solidFill>
                <a:schemeClr val="dk1"/>
              </a:solidFill>
              <a:latin typeface="Aptos"/>
              <a:ea typeface="Rubik"/>
              <a:cs typeface="Rubik"/>
              <a:sym typeface="Rubik"/>
            </a:endParaRPr>
          </a:p>
        </p:txBody>
      </p:sp>
      <p:pic>
        <p:nvPicPr>
          <p:cNvPr id="314" name="Google Shape;314;p49"/>
          <p:cNvPicPr preferRelativeResize="0"/>
          <p:nvPr/>
        </p:nvPicPr>
        <p:blipFill rotWithShape="1">
          <a:blip r:embed="rId3">
            <a:alphaModFix/>
          </a:blip>
          <a:srcRect l="6374" t="24408" r="5821" b="1872"/>
          <a:stretch/>
        </p:blipFill>
        <p:spPr>
          <a:xfrm>
            <a:off x="4106773" y="452528"/>
            <a:ext cx="3852400" cy="2181552"/>
          </a:xfrm>
          <a:prstGeom prst="rect">
            <a:avLst/>
          </a:prstGeom>
          <a:noFill/>
          <a:ln>
            <a:noFill/>
          </a:ln>
        </p:spPr>
      </p:pic>
      <p:pic>
        <p:nvPicPr>
          <p:cNvPr id="315" name="Google Shape;315;p49"/>
          <p:cNvPicPr preferRelativeResize="0"/>
          <p:nvPr/>
        </p:nvPicPr>
        <p:blipFill rotWithShape="1">
          <a:blip r:embed="rId4">
            <a:alphaModFix/>
          </a:blip>
          <a:srcRect l="15718" t="5186"/>
          <a:stretch/>
        </p:blipFill>
        <p:spPr>
          <a:xfrm>
            <a:off x="4106776" y="4767458"/>
            <a:ext cx="3832185" cy="2158549"/>
          </a:xfrm>
          <a:prstGeom prst="rect">
            <a:avLst/>
          </a:prstGeom>
          <a:noFill/>
          <a:ln>
            <a:noFill/>
          </a:ln>
        </p:spPr>
      </p:pic>
      <p:cxnSp>
        <p:nvCxnSpPr>
          <p:cNvPr id="316" name="Google Shape;316;p49"/>
          <p:cNvCxnSpPr/>
          <p:nvPr/>
        </p:nvCxnSpPr>
        <p:spPr>
          <a:xfrm>
            <a:off x="8199608" y="1547581"/>
            <a:ext cx="1175600" cy="858400"/>
          </a:xfrm>
          <a:prstGeom prst="straightConnector1">
            <a:avLst/>
          </a:prstGeom>
          <a:noFill/>
          <a:ln w="59525" cap="flat" cmpd="sng">
            <a:solidFill>
              <a:srgbClr val="FF0000"/>
            </a:solidFill>
            <a:prstDash val="solid"/>
            <a:round/>
            <a:headEnd type="triangle" w="med" len="med"/>
            <a:tailEnd type="triangle" w="med" len="med"/>
          </a:ln>
        </p:spPr>
      </p:cxnSp>
      <p:cxnSp>
        <p:nvCxnSpPr>
          <p:cNvPr id="317" name="Google Shape;317;p49"/>
          <p:cNvCxnSpPr/>
          <p:nvPr/>
        </p:nvCxnSpPr>
        <p:spPr>
          <a:xfrm>
            <a:off x="4200737" y="3705349"/>
            <a:ext cx="3615200" cy="0"/>
          </a:xfrm>
          <a:prstGeom prst="straightConnector1">
            <a:avLst/>
          </a:prstGeom>
          <a:noFill/>
          <a:ln w="59525" cap="flat" cmpd="sng">
            <a:solidFill>
              <a:srgbClr val="FF0000"/>
            </a:solidFill>
            <a:prstDash val="solid"/>
            <a:round/>
            <a:headEnd type="triangle" w="med" len="med"/>
            <a:tailEnd type="triangle" w="med" len="med"/>
          </a:ln>
        </p:spPr>
      </p:cxnSp>
      <p:cxnSp>
        <p:nvCxnSpPr>
          <p:cNvPr id="318" name="Google Shape;318;p49"/>
          <p:cNvCxnSpPr/>
          <p:nvPr/>
        </p:nvCxnSpPr>
        <p:spPr>
          <a:xfrm rot="10800000" flipH="1">
            <a:off x="8042107" y="5094700"/>
            <a:ext cx="1490800" cy="804800"/>
          </a:xfrm>
          <a:prstGeom prst="straightConnector1">
            <a:avLst/>
          </a:prstGeom>
          <a:noFill/>
          <a:ln w="59525" cap="flat" cmpd="sng">
            <a:solidFill>
              <a:srgbClr val="FF0000"/>
            </a:solidFill>
            <a:prstDash val="solid"/>
            <a:round/>
            <a:headEnd type="triangle" w="med" len="med"/>
            <a:tailEnd type="triangle" w="med" len="med"/>
          </a:ln>
        </p:spPr>
      </p:cxnSp>
      <p:cxnSp>
        <p:nvCxnSpPr>
          <p:cNvPr id="319" name="Google Shape;319;p49"/>
          <p:cNvCxnSpPr/>
          <p:nvPr/>
        </p:nvCxnSpPr>
        <p:spPr>
          <a:xfrm flipH="1">
            <a:off x="5960559" y="3126039"/>
            <a:ext cx="20400" cy="1158400"/>
          </a:xfrm>
          <a:prstGeom prst="straightConnector1">
            <a:avLst/>
          </a:prstGeom>
          <a:noFill/>
          <a:ln w="59525" cap="flat" cmpd="sng">
            <a:solidFill>
              <a:srgbClr val="FF0000"/>
            </a:solidFill>
            <a:prstDash val="solid"/>
            <a:round/>
            <a:headEnd type="triangle" w="med" len="med"/>
            <a:tailEnd type="triangle" w="med" len="med"/>
          </a:ln>
        </p:spPr>
      </p:cxnSp>
      <p:cxnSp>
        <p:nvCxnSpPr>
          <p:cNvPr id="320" name="Google Shape;320;p49"/>
          <p:cNvCxnSpPr/>
          <p:nvPr/>
        </p:nvCxnSpPr>
        <p:spPr>
          <a:xfrm>
            <a:off x="2659231" y="5088753"/>
            <a:ext cx="1175600" cy="858400"/>
          </a:xfrm>
          <a:prstGeom prst="straightConnector1">
            <a:avLst/>
          </a:prstGeom>
          <a:noFill/>
          <a:ln w="59525" cap="flat" cmpd="sng">
            <a:solidFill>
              <a:srgbClr val="FF0000"/>
            </a:solidFill>
            <a:prstDash val="solid"/>
            <a:round/>
            <a:headEnd type="triangle" w="med" len="med"/>
            <a:tailEnd type="triangle" w="med" len="med"/>
          </a:ln>
        </p:spPr>
      </p:cxnSp>
      <p:cxnSp>
        <p:nvCxnSpPr>
          <p:cNvPr id="321" name="Google Shape;321;p49"/>
          <p:cNvCxnSpPr/>
          <p:nvPr/>
        </p:nvCxnSpPr>
        <p:spPr>
          <a:xfrm rot="10800000" flipH="1">
            <a:off x="2408344" y="1451505"/>
            <a:ext cx="1490800" cy="804800"/>
          </a:xfrm>
          <a:prstGeom prst="straightConnector1">
            <a:avLst/>
          </a:prstGeom>
          <a:noFill/>
          <a:ln w="59525" cap="flat" cmpd="sng">
            <a:solidFill>
              <a:srgbClr val="FF0000"/>
            </a:solidFill>
            <a:prstDash val="solid"/>
            <a:round/>
            <a:headEnd type="triangle" w="med" len="med"/>
            <a:tailEnd type="triangle" w="med" len="med"/>
          </a:ln>
        </p:spPr>
      </p:cxnSp>
      <p:pic>
        <p:nvPicPr>
          <p:cNvPr id="322" name="Google Shape;322;p49"/>
          <p:cNvPicPr preferRelativeResize="0"/>
          <p:nvPr/>
        </p:nvPicPr>
        <p:blipFill rotWithShape="1">
          <a:blip r:embed="rId5">
            <a:alphaModFix/>
          </a:blip>
          <a:srcRect t="5168"/>
          <a:stretch/>
        </p:blipFill>
        <p:spPr>
          <a:xfrm>
            <a:off x="7932978" y="2625889"/>
            <a:ext cx="3878313" cy="2158923"/>
          </a:xfrm>
          <a:prstGeom prst="rect">
            <a:avLst/>
          </a:prstGeom>
          <a:noFill/>
          <a:ln>
            <a:noFill/>
          </a:ln>
        </p:spPr>
      </p:pic>
      <p:pic>
        <p:nvPicPr>
          <p:cNvPr id="323" name="Google Shape;323;p49" descr="A fire in the night&#10;&#10;Description automatically generated"/>
          <p:cNvPicPr preferRelativeResize="0"/>
          <p:nvPr/>
        </p:nvPicPr>
        <p:blipFill rotWithShape="1">
          <a:blip r:embed="rId6">
            <a:alphaModFix/>
          </a:blip>
          <a:srcRect/>
          <a:stretch/>
        </p:blipFill>
        <p:spPr>
          <a:xfrm>
            <a:off x="228459" y="2508791"/>
            <a:ext cx="3726063" cy="2479525"/>
          </a:xfrm>
          <a:prstGeom prst="rect">
            <a:avLst/>
          </a:prstGeom>
          <a:noFill/>
          <a:ln>
            <a:noFill/>
          </a:ln>
        </p:spPr>
      </p:pic>
      <p:sp>
        <p:nvSpPr>
          <p:cNvPr id="4" name="TextBox 3">
            <a:extLst>
              <a:ext uri="{FF2B5EF4-FFF2-40B4-BE49-F238E27FC236}">
                <a16:creationId xmlns:a16="http://schemas.microsoft.com/office/drawing/2014/main" id="{B64318CF-8513-8F0A-901F-5A9E95AE9306}"/>
              </a:ext>
            </a:extLst>
          </p:cNvPr>
          <p:cNvSpPr txBox="1"/>
          <p:nvPr/>
        </p:nvSpPr>
        <p:spPr>
          <a:xfrm>
            <a:off x="353216" y="6187989"/>
            <a:ext cx="3470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Arial"/>
              </a:rPr>
              <a:t>Slide credit: Mike Berners-Lee</a:t>
            </a:r>
            <a:endParaRPr lang="en-GB" sz="1400">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0" title="Screenshot 2025-08-20 at 16.48.26.png"/>
          <p:cNvPicPr preferRelativeResize="0"/>
          <p:nvPr/>
        </p:nvPicPr>
        <p:blipFill>
          <a:blip r:embed="rId3">
            <a:alphaModFix/>
          </a:blip>
          <a:stretch>
            <a:fillRect/>
          </a:stretch>
        </p:blipFill>
        <p:spPr>
          <a:xfrm>
            <a:off x="2131569" y="427813"/>
            <a:ext cx="7148165" cy="6001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1"/>
          <p:cNvSpPr txBox="1">
            <a:spLocks noGrp="1"/>
          </p:cNvSpPr>
          <p:nvPr>
            <p:ph type="ctrTitle"/>
          </p:nvPr>
        </p:nvSpPr>
        <p:spPr>
          <a:xfrm>
            <a:off x="437533" y="5099400"/>
            <a:ext cx="11564400" cy="12448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067"/>
              <a:t>All the feelings</a:t>
            </a:r>
            <a:endParaRPr sz="5067"/>
          </a:p>
        </p:txBody>
      </p:sp>
      <p:sp>
        <p:nvSpPr>
          <p:cNvPr id="334" name="Google Shape;334;p51"/>
          <p:cNvSpPr txBox="1"/>
          <p:nvPr/>
        </p:nvSpPr>
        <p:spPr>
          <a:xfrm rot="5400000">
            <a:off x="11145200" y="4979907"/>
            <a:ext cx="1724400" cy="369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800">
                <a:solidFill>
                  <a:srgbClr val="FFFFFF"/>
                </a:solidFill>
                <a:latin typeface="Rubik"/>
                <a:ea typeface="Rubik"/>
                <a:cs typeface="Rubik"/>
                <a:sym typeface="Rubik"/>
              </a:rPr>
              <a:t>Photo credit: Jayme Elkins</a:t>
            </a:r>
            <a:endParaRPr sz="800">
              <a:solidFill>
                <a:srgbClr val="FFFFFF"/>
              </a:solidFill>
              <a:latin typeface="Rubik"/>
              <a:ea typeface="Rubik"/>
              <a:cs typeface="Rubik"/>
              <a:sym typeface="Rubik"/>
            </a:endParaRPr>
          </a:p>
        </p:txBody>
      </p:sp>
      <p:sp>
        <p:nvSpPr>
          <p:cNvPr id="335" name="Google Shape;335;p51"/>
          <p:cNvSpPr txBox="1">
            <a:spLocks noGrp="1"/>
          </p:cNvSpPr>
          <p:nvPr>
            <p:ph type="sldNum" idx="12"/>
          </p:nvPr>
        </p:nvSpPr>
        <p:spPr>
          <a:xfrm>
            <a:off x="11391888" y="6206464"/>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2"/>
          <p:cNvSpPr txBox="1">
            <a:spLocks noGrp="1"/>
          </p:cNvSpPr>
          <p:nvPr>
            <p:ph type="title"/>
          </p:nvPr>
        </p:nvSpPr>
        <p:spPr>
          <a:xfrm>
            <a:off x="4880827" y="539768"/>
            <a:ext cx="6708000" cy="7456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a:solidFill>
                  <a:schemeClr val="tx1"/>
                </a:solidFill>
                <a:latin typeface="Aptos"/>
                <a:ea typeface="Rubik"/>
                <a:cs typeface="Rubik"/>
                <a:sym typeface="Rubik"/>
              </a:rPr>
              <a:t>How are you really?</a:t>
            </a:r>
            <a:endParaRPr lang="en-US" sz="3200">
              <a:solidFill>
                <a:schemeClr val="tx1"/>
              </a:solidFill>
              <a:latin typeface="Aptos"/>
              <a:ea typeface="Rubik"/>
              <a:cs typeface="Rubik"/>
            </a:endParaRPr>
          </a:p>
        </p:txBody>
      </p:sp>
      <p:sp>
        <p:nvSpPr>
          <p:cNvPr id="341" name="Google Shape;341;p52"/>
          <p:cNvSpPr txBox="1">
            <a:spLocks noGrp="1"/>
          </p:cNvSpPr>
          <p:nvPr>
            <p:ph type="body" idx="1"/>
          </p:nvPr>
        </p:nvSpPr>
        <p:spPr>
          <a:xfrm>
            <a:off x="4730035" y="1755557"/>
            <a:ext cx="7018800" cy="4128000"/>
          </a:xfrm>
          <a:prstGeom prst="rect">
            <a:avLst/>
          </a:prstGeom>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4533"/>
              </a:spcBef>
              <a:spcAft>
                <a:spcPts val="0"/>
              </a:spcAft>
              <a:buNone/>
            </a:pPr>
            <a:r>
              <a:rPr lang="en" sz="3300">
                <a:solidFill>
                  <a:schemeClr val="bg2"/>
                </a:solidFill>
                <a:latin typeface="Aptos"/>
                <a:ea typeface="Rubik"/>
                <a:cs typeface="Rubik"/>
                <a:sym typeface="Rubik"/>
              </a:rPr>
              <a:t>“The consequence of ignoring the answer to this question is that “our inner lives are uncharted territory even to us, a risky place to explore.” And the cost is high, “If we don’t express our emotions, they pile up like a debt that will eventually come due.”</a:t>
            </a:r>
            <a:br>
              <a:rPr lang="en" sz="3300">
                <a:solidFill>
                  <a:schemeClr val="bg2"/>
                </a:solidFill>
                <a:latin typeface="Aptos"/>
                <a:ea typeface="Rubik"/>
                <a:cs typeface="Rubik"/>
              </a:rPr>
            </a:br>
            <a:r>
              <a:rPr lang="en" sz="3300">
                <a:solidFill>
                  <a:schemeClr val="bg2"/>
                </a:solidFill>
                <a:latin typeface="Aptos"/>
                <a:ea typeface="Rubik"/>
                <a:cs typeface="Rubik"/>
                <a:sym typeface="Rubik"/>
              </a:rPr>
              <a:t>Marc Brackett</a:t>
            </a:r>
            <a:endParaRPr sz="3300">
              <a:solidFill>
                <a:schemeClr val="bg2"/>
              </a:solidFill>
              <a:latin typeface="Aptos"/>
              <a:ea typeface="Rubik"/>
              <a:cs typeface="Rubik"/>
              <a:sym typeface="Rubik"/>
            </a:endParaRPr>
          </a:p>
        </p:txBody>
      </p:sp>
      <p:pic>
        <p:nvPicPr>
          <p:cNvPr id="342" name="Google Shape;342;p52" title="Screenshot 2025-08-20 at 16.42.35.png"/>
          <p:cNvPicPr preferRelativeResize="0"/>
          <p:nvPr/>
        </p:nvPicPr>
        <p:blipFill>
          <a:blip r:embed="rId3">
            <a:alphaModFix/>
          </a:blip>
          <a:stretch>
            <a:fillRect/>
          </a:stretch>
        </p:blipFill>
        <p:spPr>
          <a:xfrm>
            <a:off x="689698" y="206500"/>
            <a:ext cx="3880565" cy="567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214E"/>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96B671C0-A277-417E-B41D-754119F9D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5" y="-226279"/>
            <a:ext cx="7078129" cy="500505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3D6BE1E-16F7-4168-9217-363A56C7B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0" y="-1721867"/>
            <a:ext cx="6267450" cy="8892034"/>
          </a:xfrm>
          <a:prstGeom prst="rect">
            <a:avLst/>
          </a:prstGeom>
        </p:spPr>
      </p:pic>
      <p:sp>
        <p:nvSpPr>
          <p:cNvPr id="2" name="TextBox 1">
            <a:extLst>
              <a:ext uri="{FF2B5EF4-FFF2-40B4-BE49-F238E27FC236}">
                <a16:creationId xmlns:a16="http://schemas.microsoft.com/office/drawing/2014/main" id="{07CA10A6-CF0C-F340-0FFE-093B45870051}"/>
              </a:ext>
            </a:extLst>
          </p:cNvPr>
          <p:cNvSpPr txBox="1"/>
          <p:nvPr/>
        </p:nvSpPr>
        <p:spPr>
          <a:xfrm>
            <a:off x="572568" y="4906963"/>
            <a:ext cx="5759866" cy="523220"/>
          </a:xfrm>
          <a:prstGeom prst="rect">
            <a:avLst/>
          </a:prstGeom>
          <a:solidFill>
            <a:srgbClr val="FAE4F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59214E"/>
                </a:solidFill>
                <a:effectLst/>
                <a:uLnTx/>
                <a:uFillTx/>
                <a:latin typeface="Arial" panose="020B0604020202020204" pitchFamily="34" charset="0"/>
                <a:ea typeface="+mn-ea"/>
                <a:cs typeface="Arial" panose="020B0604020202020204" pitchFamily="34" charset="0"/>
              </a:rPr>
              <a:t>www.climateactionpledge.org.uk</a:t>
            </a:r>
          </a:p>
        </p:txBody>
      </p:sp>
      <p:sp>
        <p:nvSpPr>
          <p:cNvPr id="4" name="Rectangle 3">
            <a:extLst>
              <a:ext uri="{FF2B5EF4-FFF2-40B4-BE49-F238E27FC236}">
                <a16:creationId xmlns:a16="http://schemas.microsoft.com/office/drawing/2014/main" id="{D82369C8-8E73-E039-9F48-032E40A408D1}"/>
              </a:ext>
            </a:extLst>
          </p:cNvPr>
          <p:cNvSpPr/>
          <p:nvPr/>
        </p:nvSpPr>
        <p:spPr>
          <a:xfrm>
            <a:off x="9874684" y="62629"/>
            <a:ext cx="2150301" cy="970767"/>
          </a:xfrm>
          <a:prstGeom prst="rect">
            <a:avLst/>
          </a:prstGeom>
          <a:solidFill>
            <a:srgbClr val="59214E"/>
          </a:solidFill>
          <a:ln>
            <a:solidFill>
              <a:srgbClr val="5921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White text on a black background&#10;&#10;Description automatically generated">
            <a:extLst>
              <a:ext uri="{FF2B5EF4-FFF2-40B4-BE49-F238E27FC236}">
                <a16:creationId xmlns:a16="http://schemas.microsoft.com/office/drawing/2014/main" id="{3820D879-0208-5250-A4DC-BB4B14595792}"/>
              </a:ext>
            </a:extLst>
          </p:cNvPr>
          <p:cNvPicPr>
            <a:picLocks noChangeAspect="1"/>
          </p:cNvPicPr>
          <p:nvPr/>
        </p:nvPicPr>
        <p:blipFill>
          <a:blip r:embed="rId5"/>
          <a:stretch>
            <a:fillRect/>
          </a:stretch>
        </p:blipFill>
        <p:spPr>
          <a:xfrm>
            <a:off x="10338099" y="302070"/>
            <a:ext cx="1519431" cy="898679"/>
          </a:xfrm>
          <a:prstGeom prst="rect">
            <a:avLst/>
          </a:prstGeom>
        </p:spPr>
      </p:pic>
    </p:spTree>
    <p:extLst>
      <p:ext uri="{BB962C8B-B14F-4D97-AF65-F5344CB8AC3E}">
        <p14:creationId xmlns:p14="http://schemas.microsoft.com/office/powerpoint/2010/main" val="2817450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3" title="Screenshot 2025-08-20 at 16.44.08.png"/>
          <p:cNvPicPr preferRelativeResize="0"/>
          <p:nvPr/>
        </p:nvPicPr>
        <p:blipFill>
          <a:blip r:embed="rId3">
            <a:alphaModFix/>
          </a:blip>
          <a:stretch>
            <a:fillRect/>
          </a:stretch>
        </p:blipFill>
        <p:spPr>
          <a:xfrm>
            <a:off x="603269" y="146267"/>
            <a:ext cx="6880167" cy="5939699"/>
          </a:xfrm>
          <a:prstGeom prst="rect">
            <a:avLst/>
          </a:prstGeom>
          <a:noFill/>
          <a:ln>
            <a:noFill/>
          </a:ln>
        </p:spPr>
      </p:pic>
      <p:sp>
        <p:nvSpPr>
          <p:cNvPr id="348" name="Google Shape;348;p53"/>
          <p:cNvSpPr txBox="1">
            <a:spLocks noGrp="1"/>
          </p:cNvSpPr>
          <p:nvPr>
            <p:ph type="body" idx="1"/>
          </p:nvPr>
        </p:nvSpPr>
        <p:spPr>
          <a:xfrm>
            <a:off x="7110333" y="5051474"/>
            <a:ext cx="4478400" cy="10300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4533"/>
              </a:spcBef>
              <a:spcAft>
                <a:spcPts val="0"/>
              </a:spcAft>
              <a:buNone/>
            </a:pPr>
            <a:r>
              <a:rPr lang="en" sz="2000">
                <a:solidFill>
                  <a:schemeClr val="tx1">
                    <a:lumMod val="76000"/>
                    <a:lumOff val="24000"/>
                  </a:schemeClr>
                </a:solidFill>
                <a:latin typeface="Aptos"/>
                <a:ea typeface="Rubik"/>
                <a:cs typeface="Rubik"/>
                <a:sym typeface="Rubik"/>
              </a:rPr>
              <a:t>Source: Climate Mental Health Network</a:t>
            </a:r>
            <a:endParaRPr sz="2000">
              <a:solidFill>
                <a:schemeClr val="tx1">
                  <a:lumMod val="76000"/>
                  <a:lumOff val="24000"/>
                </a:schemeClr>
              </a:solidFill>
              <a:latin typeface="Aptos"/>
              <a:ea typeface="Rubik"/>
              <a:cs typeface="Rubik"/>
              <a:sym typeface="Rubik"/>
            </a:endParaRPr>
          </a:p>
        </p:txBody>
      </p:sp>
      <p:sp>
        <p:nvSpPr>
          <p:cNvPr id="349" name="Google Shape;349;p53"/>
          <p:cNvSpPr txBox="1">
            <a:spLocks noGrp="1"/>
          </p:cNvSpPr>
          <p:nvPr>
            <p:ph type="title"/>
          </p:nvPr>
        </p:nvSpPr>
        <p:spPr>
          <a:xfrm>
            <a:off x="7250723" y="3070600"/>
            <a:ext cx="4338000" cy="7168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a:latin typeface="Aptos"/>
                <a:ea typeface="Rubik"/>
                <a:cs typeface="Rubik"/>
                <a:sym typeface="Rubik"/>
              </a:rPr>
              <a:t>Reflect</a:t>
            </a:r>
            <a:endParaRPr sz="3600">
              <a:latin typeface="Aptos"/>
              <a:ea typeface="Rubik"/>
              <a:cs typeface="Rubik"/>
              <a:sym typeface="Rubi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4" title="untitled-8940copy.jpg"/>
          <p:cNvPicPr preferRelativeResize="0"/>
          <p:nvPr/>
        </p:nvPicPr>
        <p:blipFill>
          <a:blip r:embed="rId3">
            <a:alphaModFix/>
          </a:blip>
          <a:stretch>
            <a:fillRect/>
          </a:stretch>
        </p:blipFill>
        <p:spPr>
          <a:xfrm>
            <a:off x="603267" y="1162133"/>
            <a:ext cx="6393064" cy="4261003"/>
          </a:xfrm>
          <a:prstGeom prst="rect">
            <a:avLst/>
          </a:prstGeom>
          <a:noFill/>
          <a:ln>
            <a:noFill/>
          </a:ln>
        </p:spPr>
      </p:pic>
      <p:sp>
        <p:nvSpPr>
          <p:cNvPr id="355" name="Google Shape;355;p54"/>
          <p:cNvSpPr txBox="1">
            <a:spLocks noGrp="1"/>
          </p:cNvSpPr>
          <p:nvPr>
            <p:ph type="title"/>
          </p:nvPr>
        </p:nvSpPr>
        <p:spPr>
          <a:xfrm>
            <a:off x="7250723" y="3070600"/>
            <a:ext cx="4338000" cy="7168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000">
                <a:latin typeface="Aptos"/>
                <a:ea typeface="Rubik"/>
                <a:cs typeface="Rubik"/>
                <a:sym typeface="Rubik"/>
              </a:rPr>
              <a:t>Connect</a:t>
            </a:r>
            <a:endParaRPr lang="en-US" sz="3200">
              <a:latin typeface="Aptos"/>
              <a:ea typeface="Rubik"/>
              <a:cs typeface="Rubi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61" name="Google Shape;361;p55"/>
          <p:cNvGrpSpPr/>
          <p:nvPr/>
        </p:nvGrpSpPr>
        <p:grpSpPr>
          <a:xfrm>
            <a:off x="1838961" y="1773521"/>
            <a:ext cx="8514079" cy="4478692"/>
            <a:chOff x="1838960" y="1189653"/>
            <a:chExt cx="8514078" cy="4478692"/>
          </a:xfrm>
        </p:grpSpPr>
        <p:pic>
          <p:nvPicPr>
            <p:cNvPr id="362" name="Google Shape;362;p55"/>
            <p:cNvPicPr preferRelativeResize="0"/>
            <p:nvPr/>
          </p:nvPicPr>
          <p:blipFill rotWithShape="1">
            <a:blip r:embed="rId3">
              <a:alphaModFix/>
            </a:blip>
            <a:srcRect l="30167"/>
            <a:stretch/>
          </p:blipFill>
          <p:spPr>
            <a:xfrm>
              <a:off x="1838960" y="1189653"/>
              <a:ext cx="8514078" cy="4478692"/>
            </a:xfrm>
            <a:prstGeom prst="rect">
              <a:avLst/>
            </a:prstGeom>
            <a:noFill/>
            <a:ln>
              <a:noFill/>
            </a:ln>
          </p:spPr>
        </p:pic>
        <p:sp>
          <p:nvSpPr>
            <p:cNvPr id="363" name="Google Shape;363;p55"/>
            <p:cNvSpPr/>
            <p:nvPr/>
          </p:nvSpPr>
          <p:spPr>
            <a:xfrm>
              <a:off x="1838960" y="1189653"/>
              <a:ext cx="375900" cy="487800"/>
            </a:xfrm>
            <a:prstGeom prst="rect">
              <a:avLst/>
            </a:prstGeom>
            <a:solidFill>
              <a:schemeClr val="lt1"/>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400"/>
                <a:buFont typeface="Arial"/>
                <a:buNone/>
              </a:pPr>
              <a:endParaRPr sz="1867" b="0" i="0" u="none" strike="noStrike" cap="none">
                <a:solidFill>
                  <a:srgbClr val="FFFFFF"/>
                </a:solidFill>
                <a:latin typeface="Calibri"/>
                <a:ea typeface="Calibri"/>
                <a:cs typeface="Calibri"/>
                <a:sym typeface="Calibri"/>
              </a:endParaRPr>
            </a:p>
          </p:txBody>
        </p:sp>
      </p:grpSp>
      <p:sp>
        <p:nvSpPr>
          <p:cNvPr id="364" name="Google Shape;364;p55"/>
          <p:cNvSpPr txBox="1"/>
          <p:nvPr/>
        </p:nvSpPr>
        <p:spPr>
          <a:xfrm>
            <a:off x="674913" y="381000"/>
            <a:ext cx="10602400" cy="1384954"/>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2800" b="1">
                <a:solidFill>
                  <a:schemeClr val="dk1"/>
                </a:solidFill>
                <a:latin typeface="Aptos"/>
                <a:ea typeface="Rubik"/>
                <a:cs typeface="Rubik"/>
                <a:sym typeface="Rubik"/>
              </a:rPr>
              <a:t>Actual vs perceived willingness to contribute to climate action in 125 countries. Across all countries, 69% are willing, but people </a:t>
            </a:r>
            <a:br>
              <a:rPr lang="en" sz="2800" b="1">
                <a:latin typeface="Aptos"/>
                <a:ea typeface="Rubik"/>
                <a:cs typeface="Rubik"/>
              </a:rPr>
            </a:br>
            <a:r>
              <a:rPr lang="en" sz="2800" b="1">
                <a:solidFill>
                  <a:schemeClr val="dk1"/>
                </a:solidFill>
                <a:latin typeface="Aptos"/>
                <a:ea typeface="Rubik"/>
                <a:cs typeface="Rubik"/>
                <a:sym typeface="Rubik"/>
              </a:rPr>
              <a:t>believe the figure is only 43%.</a:t>
            </a:r>
            <a:endParaRPr lang="en-US" sz="2800" b="1">
              <a:solidFill>
                <a:schemeClr val="dk1"/>
              </a:solidFill>
              <a:latin typeface="Aptos"/>
              <a:ea typeface="Rubik"/>
              <a:cs typeface="Rubik"/>
            </a:endParaRPr>
          </a:p>
        </p:txBody>
      </p:sp>
      <p:sp>
        <p:nvSpPr>
          <p:cNvPr id="365" name="Google Shape;365;p55"/>
          <p:cNvSpPr txBox="1">
            <a:spLocks noGrp="1"/>
          </p:cNvSpPr>
          <p:nvPr>
            <p:ph type="body" idx="4294967295"/>
          </p:nvPr>
        </p:nvSpPr>
        <p:spPr>
          <a:xfrm>
            <a:off x="9553633" y="5728200"/>
            <a:ext cx="2035200" cy="524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None/>
            </a:pPr>
            <a:r>
              <a:rPr lang="en-GB" sz="1300">
                <a:latin typeface="Rubik"/>
                <a:ea typeface="Rubik"/>
                <a:cs typeface="Rubik"/>
                <a:sym typeface="Rubik"/>
              </a:rPr>
              <a:t>Source: A</a:t>
            </a:r>
            <a:r>
              <a:rPr lang="en-GB" sz="1300">
                <a:solidFill>
                  <a:srgbClr val="222222"/>
                </a:solidFill>
                <a:latin typeface="Rubik"/>
                <a:ea typeface="Rubik"/>
                <a:cs typeface="Rubik"/>
                <a:sym typeface="Rubik"/>
              </a:rPr>
              <a:t>ndre, P., Boneva, T., Chopra, F. </a:t>
            </a:r>
            <a:r>
              <a:rPr lang="en-GB" sz="1300" i="1">
                <a:solidFill>
                  <a:srgbClr val="222222"/>
                </a:solidFill>
                <a:latin typeface="Rubik"/>
                <a:ea typeface="Rubik"/>
                <a:cs typeface="Rubik"/>
                <a:sym typeface="Rubik"/>
              </a:rPr>
              <a:t>et al (2024)</a:t>
            </a:r>
            <a:endParaRPr lang="en-GB" sz="1300">
              <a:latin typeface="Rubik"/>
              <a:ea typeface="Rubik"/>
              <a:cs typeface="Rubik"/>
              <a:sym typeface="Rubik"/>
            </a:endParaRPr>
          </a:p>
        </p:txBody>
      </p:sp>
      <p:sp>
        <p:nvSpPr>
          <p:cNvPr id="4" name="TextBox 3">
            <a:extLst>
              <a:ext uri="{FF2B5EF4-FFF2-40B4-BE49-F238E27FC236}">
                <a16:creationId xmlns:a16="http://schemas.microsoft.com/office/drawing/2014/main" id="{3BD12B94-09D1-8D50-ADFB-F58BD6D92982}"/>
              </a:ext>
            </a:extLst>
          </p:cNvPr>
          <p:cNvSpPr txBox="1"/>
          <p:nvPr/>
        </p:nvSpPr>
        <p:spPr>
          <a:xfrm>
            <a:off x="9524675" y="6400800"/>
            <a:ext cx="3470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Arial"/>
              </a:rPr>
              <a:t>Slide credit: Mike Berners-Lee</a:t>
            </a:r>
            <a:endParaRPr lang="en-GB" sz="1400">
              <a:cs typeface="Arial"/>
            </a:endParaRPr>
          </a:p>
        </p:txBody>
      </p:sp>
    </p:spTree>
    <p:extLst>
      <p:ext uri="{BB962C8B-B14F-4D97-AF65-F5344CB8AC3E}">
        <p14:creationId xmlns:p14="http://schemas.microsoft.com/office/powerpoint/2010/main" val="2240401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6" title="Screenshot 2025-08-20 at 20.10.44.png"/>
          <p:cNvPicPr preferRelativeResize="0"/>
          <p:nvPr/>
        </p:nvPicPr>
        <p:blipFill>
          <a:blip r:embed="rId3">
            <a:alphaModFix/>
          </a:blip>
          <a:stretch>
            <a:fillRect/>
          </a:stretch>
        </p:blipFill>
        <p:spPr>
          <a:xfrm>
            <a:off x="1420784" y="575618"/>
            <a:ext cx="9350432" cy="5706767"/>
          </a:xfrm>
          <a:prstGeom prst="rect">
            <a:avLst/>
          </a:prstGeom>
          <a:noFill/>
          <a:ln>
            <a:noFill/>
          </a:ln>
        </p:spPr>
      </p:pic>
    </p:spTree>
    <p:extLst>
      <p:ext uri="{BB962C8B-B14F-4D97-AF65-F5344CB8AC3E}">
        <p14:creationId xmlns:p14="http://schemas.microsoft.com/office/powerpoint/2010/main" val="2415523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8"/>
          <p:cNvSpPr txBox="1">
            <a:spLocks noGrp="1"/>
          </p:cNvSpPr>
          <p:nvPr>
            <p:ph type="title"/>
          </p:nvPr>
        </p:nvSpPr>
        <p:spPr>
          <a:xfrm>
            <a:off x="614600" y="2753800"/>
            <a:ext cx="10962800" cy="1350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5400">
                <a:solidFill>
                  <a:schemeClr val="bg2"/>
                </a:solidFill>
                <a:latin typeface="Arial Black"/>
              </a:rPr>
              <a:t>Systems</a:t>
            </a:r>
            <a:endParaRPr lang="en-US" sz="5400">
              <a:solidFill>
                <a:schemeClr val="bg2"/>
              </a:solidFill>
              <a:latin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9"/>
          <p:cNvSpPr txBox="1">
            <a:spLocks noGrp="1"/>
          </p:cNvSpPr>
          <p:nvPr>
            <p:ph type="title"/>
          </p:nvPr>
        </p:nvSpPr>
        <p:spPr>
          <a:xfrm>
            <a:off x="4880827" y="539768"/>
            <a:ext cx="6708000" cy="7456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a:latin typeface="Aptos"/>
                <a:ea typeface="Rubik"/>
                <a:cs typeface="Rubik"/>
                <a:sym typeface="Rubik"/>
              </a:rPr>
              <a:t>Thinking in Systems</a:t>
            </a:r>
            <a:endParaRPr lang="en-US" sz="3600">
              <a:latin typeface="Aptos"/>
              <a:ea typeface="Rubik"/>
              <a:cs typeface="Rubik"/>
            </a:endParaRPr>
          </a:p>
        </p:txBody>
      </p:sp>
      <p:sp>
        <p:nvSpPr>
          <p:cNvPr id="386" name="Google Shape;386;p59"/>
          <p:cNvSpPr txBox="1">
            <a:spLocks noGrp="1"/>
          </p:cNvSpPr>
          <p:nvPr>
            <p:ph type="body" idx="1"/>
          </p:nvPr>
        </p:nvSpPr>
        <p:spPr>
          <a:xfrm>
            <a:off x="4716897" y="1293611"/>
            <a:ext cx="7018800" cy="4128000"/>
          </a:xfrm>
          <a:prstGeom prst="rect">
            <a:avLst/>
          </a:prstGeom>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4533"/>
              </a:spcBef>
              <a:spcAft>
                <a:spcPts val="0"/>
              </a:spcAft>
              <a:buNone/>
            </a:pPr>
            <a:r>
              <a:rPr lang="en" sz="3200">
                <a:solidFill>
                  <a:schemeClr val="bg2"/>
                </a:solidFill>
                <a:latin typeface="Aptos"/>
                <a:ea typeface="Rubik"/>
                <a:cs typeface="Rubik"/>
                <a:sym typeface="Rubik"/>
              </a:rPr>
              <a:t>“The systems-thinking lens allows us to reclaim our intuition about whole systems and hone our abilities to understand parts, see interconnections, ask “what-if ” questions about possible future behaviors, and be creative and courageous about system redesign.”</a:t>
            </a:r>
            <a:br>
              <a:rPr lang="en" sz="3200">
                <a:latin typeface="Aptos"/>
                <a:ea typeface="Rubik"/>
                <a:cs typeface="Rubik"/>
              </a:rPr>
            </a:br>
            <a:br>
              <a:rPr lang="en" sz="3200">
                <a:latin typeface="Aptos"/>
                <a:ea typeface="Rubik"/>
                <a:cs typeface="Rubik"/>
              </a:rPr>
            </a:br>
            <a:r>
              <a:rPr lang="en" sz="3200">
                <a:solidFill>
                  <a:schemeClr val="bg2"/>
                </a:solidFill>
                <a:latin typeface="Aptos"/>
                <a:ea typeface="Rubik"/>
                <a:cs typeface="Rubik"/>
                <a:sym typeface="Rubik"/>
              </a:rPr>
              <a:t>Donella Meadows</a:t>
            </a:r>
            <a:endParaRPr sz="3200">
              <a:solidFill>
                <a:schemeClr val="bg2"/>
              </a:solidFill>
              <a:latin typeface="Aptos"/>
              <a:ea typeface="Rubik"/>
              <a:cs typeface="Rubik"/>
              <a:sym typeface="Rubik"/>
            </a:endParaRPr>
          </a:p>
        </p:txBody>
      </p:sp>
      <p:pic>
        <p:nvPicPr>
          <p:cNvPr id="387" name="Google Shape;387;p59" title="3828902.jpg"/>
          <p:cNvPicPr preferRelativeResize="0"/>
          <p:nvPr/>
        </p:nvPicPr>
        <p:blipFill rotWithShape="1">
          <a:blip r:embed="rId3">
            <a:alphaModFix/>
          </a:blip>
          <a:srcRect t="1522" b="1531"/>
          <a:stretch/>
        </p:blipFill>
        <p:spPr>
          <a:xfrm>
            <a:off x="689698" y="589700"/>
            <a:ext cx="3880567" cy="567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0"/>
          <p:cNvSpPr txBox="1">
            <a:spLocks noGrp="1"/>
          </p:cNvSpPr>
          <p:nvPr>
            <p:ph type="title"/>
          </p:nvPr>
        </p:nvSpPr>
        <p:spPr>
          <a:xfrm>
            <a:off x="4880827" y="539768"/>
            <a:ext cx="6708000" cy="7456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a:solidFill>
                  <a:schemeClr val="tx1"/>
                </a:solidFill>
                <a:latin typeface="Aptos"/>
              </a:rPr>
              <a:t>Thinking in Systems</a:t>
            </a:r>
            <a:endParaRPr sz="3600">
              <a:solidFill>
                <a:schemeClr val="tx1"/>
              </a:solidFill>
              <a:latin typeface="Aptos"/>
            </a:endParaRPr>
          </a:p>
        </p:txBody>
      </p:sp>
      <p:sp>
        <p:nvSpPr>
          <p:cNvPr id="393" name="Google Shape;393;p60"/>
          <p:cNvSpPr txBox="1">
            <a:spLocks noGrp="1"/>
          </p:cNvSpPr>
          <p:nvPr>
            <p:ph type="body" idx="1"/>
          </p:nvPr>
        </p:nvSpPr>
        <p:spPr>
          <a:xfrm>
            <a:off x="4570261" y="2124267"/>
            <a:ext cx="7018800" cy="4128000"/>
          </a:xfrm>
          <a:prstGeom prst="rect">
            <a:avLst/>
          </a:prstGeom>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4533"/>
              </a:spcBef>
              <a:buNone/>
            </a:pPr>
            <a:r>
              <a:rPr lang="en" sz="3300">
                <a:solidFill>
                  <a:schemeClr val="bg2"/>
                </a:solidFill>
                <a:latin typeface="Aptos"/>
              </a:rPr>
              <a:t>“A change in purpose changes a system profoundly, even if every element and interconnection remains the same.”</a:t>
            </a:r>
            <a:br>
              <a:rPr lang="en" sz="3300">
                <a:solidFill>
                  <a:schemeClr val="bg2"/>
                </a:solidFill>
                <a:latin typeface="Aptos"/>
              </a:rPr>
            </a:br>
            <a:br>
              <a:rPr lang="en" sz="3300">
                <a:latin typeface="Aptos"/>
              </a:rPr>
            </a:br>
            <a:r>
              <a:rPr lang="en" sz="3300">
                <a:solidFill>
                  <a:schemeClr val="bg2"/>
                </a:solidFill>
                <a:latin typeface="Aptos"/>
              </a:rPr>
              <a:t>Donella Meadows</a:t>
            </a:r>
            <a:endParaRPr sz="3300">
              <a:solidFill>
                <a:schemeClr val="bg2"/>
              </a:solidFill>
              <a:latin typeface="Aptos"/>
            </a:endParaRPr>
          </a:p>
        </p:txBody>
      </p:sp>
      <p:pic>
        <p:nvPicPr>
          <p:cNvPr id="394" name="Google Shape;394;p60" title="3828902.jpg"/>
          <p:cNvPicPr preferRelativeResize="0"/>
          <p:nvPr/>
        </p:nvPicPr>
        <p:blipFill rotWithShape="1">
          <a:blip r:embed="rId3">
            <a:alphaModFix/>
          </a:blip>
          <a:srcRect t="1522" b="1531"/>
          <a:stretch/>
        </p:blipFill>
        <p:spPr>
          <a:xfrm>
            <a:off x="689698" y="589700"/>
            <a:ext cx="3880567" cy="567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0" name="Google Shape;400;p61"/>
          <p:cNvGrpSpPr/>
          <p:nvPr/>
        </p:nvGrpSpPr>
        <p:grpSpPr>
          <a:xfrm>
            <a:off x="2842183" y="1271883"/>
            <a:ext cx="6507512" cy="4314300"/>
            <a:chOff x="2243526" y="1577859"/>
            <a:chExt cx="6507512" cy="4314300"/>
          </a:xfrm>
        </p:grpSpPr>
        <p:sp>
          <p:nvSpPr>
            <p:cNvPr id="401" name="Google Shape;401;p61"/>
            <p:cNvSpPr/>
            <p:nvPr/>
          </p:nvSpPr>
          <p:spPr>
            <a:xfrm>
              <a:off x="2243526" y="1577859"/>
              <a:ext cx="4338300" cy="4314300"/>
            </a:xfrm>
            <a:prstGeom prst="ellipse">
              <a:avLst/>
            </a:prstGeom>
            <a:solidFill>
              <a:srgbClr val="9DD3E0">
                <a:alpha val="49800"/>
              </a:srgbClr>
            </a:solidFill>
            <a:ln w="9525" cap="flat" cmpd="sng">
              <a:solidFill>
                <a:srgbClr val="163F49"/>
              </a:solidFill>
              <a:prstDash val="solid"/>
              <a:miter lim="800000"/>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402" name="Google Shape;402;p61"/>
            <p:cNvSpPr/>
            <p:nvPr/>
          </p:nvSpPr>
          <p:spPr>
            <a:xfrm>
              <a:off x="4412738" y="1577859"/>
              <a:ext cx="4338300" cy="4314300"/>
            </a:xfrm>
            <a:prstGeom prst="ellipse">
              <a:avLst/>
            </a:prstGeom>
            <a:solidFill>
              <a:srgbClr val="9EC3E1">
                <a:alpha val="49800"/>
              </a:srgbClr>
            </a:solidFill>
            <a:ln w="9525" cap="flat" cmpd="sng">
              <a:solidFill>
                <a:srgbClr val="16334B"/>
              </a:solidFill>
              <a:prstDash val="solid"/>
              <a:miter lim="800000"/>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403" name="Google Shape;403;p61"/>
            <p:cNvSpPr txBox="1"/>
            <p:nvPr/>
          </p:nvSpPr>
          <p:spPr>
            <a:xfrm>
              <a:off x="2508658" y="2971719"/>
              <a:ext cx="2164200" cy="15084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3067">
                  <a:solidFill>
                    <a:srgbClr val="225E6E"/>
                  </a:solidFill>
                  <a:latin typeface="Open Sans"/>
                  <a:ea typeface="Open Sans"/>
                  <a:cs typeface="Open Sans"/>
                  <a:sym typeface="Open Sans"/>
                </a:rPr>
                <a:t>What is </a:t>
              </a:r>
              <a:r>
                <a:rPr lang="en" sz="3067" b="1" i="1">
                  <a:solidFill>
                    <a:srgbClr val="225E6E"/>
                  </a:solidFill>
                  <a:latin typeface="Open Sans"/>
                  <a:ea typeface="Open Sans"/>
                  <a:cs typeface="Open Sans"/>
                  <a:sym typeface="Open Sans"/>
                </a:rPr>
                <a:t>most</a:t>
              </a:r>
              <a:r>
                <a:rPr lang="en" sz="3067">
                  <a:solidFill>
                    <a:srgbClr val="225E6E"/>
                  </a:solidFill>
                  <a:latin typeface="Open Sans"/>
                  <a:ea typeface="Open Sans"/>
                  <a:cs typeface="Open Sans"/>
                  <a:sym typeface="Open Sans"/>
                </a:rPr>
                <a:t> needed?</a:t>
              </a:r>
              <a:endParaRPr sz="1467"/>
            </a:p>
          </p:txBody>
        </p:sp>
        <p:sp>
          <p:nvSpPr>
            <p:cNvPr id="404" name="Google Shape;404;p61"/>
            <p:cNvSpPr txBox="1"/>
            <p:nvPr/>
          </p:nvSpPr>
          <p:spPr>
            <a:xfrm>
              <a:off x="4440550" y="3210246"/>
              <a:ext cx="2136600" cy="10365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3067">
                  <a:solidFill>
                    <a:schemeClr val="dk2"/>
                  </a:solidFill>
                  <a:latin typeface="Open Sans"/>
                  <a:ea typeface="Open Sans"/>
                  <a:cs typeface="Open Sans"/>
                  <a:sym typeface="Open Sans"/>
                </a:rPr>
                <a:t>My </a:t>
              </a:r>
              <a:endParaRPr sz="1467"/>
            </a:p>
            <a:p>
              <a:pPr marL="0" marR="0" lvl="0" indent="0" algn="ctr" rtl="0">
                <a:spcBef>
                  <a:spcPts val="0"/>
                </a:spcBef>
                <a:spcAft>
                  <a:spcPts val="0"/>
                </a:spcAft>
                <a:buNone/>
              </a:pPr>
              <a:r>
                <a:rPr lang="en" sz="3067" b="1">
                  <a:solidFill>
                    <a:schemeClr val="dk2"/>
                  </a:solidFill>
                  <a:latin typeface="Open Sans"/>
                  <a:ea typeface="Open Sans"/>
                  <a:cs typeface="Open Sans"/>
                  <a:sym typeface="Open Sans"/>
                </a:rPr>
                <a:t>response</a:t>
              </a:r>
              <a:endParaRPr sz="1467"/>
            </a:p>
          </p:txBody>
        </p:sp>
        <p:sp>
          <p:nvSpPr>
            <p:cNvPr id="405" name="Google Shape;405;p61"/>
            <p:cNvSpPr txBox="1"/>
            <p:nvPr/>
          </p:nvSpPr>
          <p:spPr>
            <a:xfrm>
              <a:off x="6839705" y="2973308"/>
              <a:ext cx="1653600" cy="15084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rtl="0">
                <a:spcBef>
                  <a:spcPts val="0"/>
                </a:spcBef>
                <a:spcAft>
                  <a:spcPts val="0"/>
                </a:spcAft>
                <a:buNone/>
              </a:pPr>
              <a:r>
                <a:rPr lang="en" sz="3067">
                  <a:solidFill>
                    <a:srgbClr val="224D71"/>
                  </a:solidFill>
                  <a:latin typeface="Open Sans"/>
                  <a:ea typeface="Open Sans"/>
                  <a:cs typeface="Open Sans"/>
                  <a:sym typeface="Open Sans"/>
                </a:rPr>
                <a:t>What </a:t>
              </a:r>
              <a:r>
                <a:rPr lang="en" sz="3067" b="1" i="1">
                  <a:solidFill>
                    <a:srgbClr val="224D71"/>
                  </a:solidFill>
                  <a:latin typeface="Open Sans"/>
                  <a:ea typeface="Open Sans"/>
                  <a:cs typeface="Open Sans"/>
                  <a:sym typeface="Open Sans"/>
                </a:rPr>
                <a:t>could</a:t>
              </a:r>
              <a:r>
                <a:rPr lang="en" sz="3067">
                  <a:solidFill>
                    <a:srgbClr val="224D71"/>
                  </a:solidFill>
                  <a:latin typeface="Open Sans"/>
                  <a:ea typeface="Open Sans"/>
                  <a:cs typeface="Open Sans"/>
                  <a:sym typeface="Open Sans"/>
                </a:rPr>
                <a:t> I do?</a:t>
              </a:r>
              <a:endParaRPr sz="1467"/>
            </a:p>
          </p:txBody>
        </p:sp>
      </p:grpSp>
      <p:sp>
        <p:nvSpPr>
          <p:cNvPr id="3" name="TextBox 2">
            <a:extLst>
              <a:ext uri="{FF2B5EF4-FFF2-40B4-BE49-F238E27FC236}">
                <a16:creationId xmlns:a16="http://schemas.microsoft.com/office/drawing/2014/main" id="{984A8E0D-BD1B-429F-2674-229D7F85EA84}"/>
              </a:ext>
            </a:extLst>
          </p:cNvPr>
          <p:cNvSpPr txBox="1"/>
          <p:nvPr/>
        </p:nvSpPr>
        <p:spPr>
          <a:xfrm>
            <a:off x="9524675" y="6400800"/>
            <a:ext cx="3470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Arial"/>
              </a:rPr>
              <a:t>Slide credit: Mike Berners-Lee</a:t>
            </a:r>
            <a:endParaRPr lang="en-GB" sz="1400">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3"/>
          <p:cNvSpPr txBox="1">
            <a:spLocks noGrp="1"/>
          </p:cNvSpPr>
          <p:nvPr>
            <p:ph type="ctrTitle"/>
          </p:nvPr>
        </p:nvSpPr>
        <p:spPr>
          <a:xfrm>
            <a:off x="532533" y="3053467"/>
            <a:ext cx="10962800" cy="12448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000">
                <a:latin typeface="Arial Black"/>
              </a:rPr>
              <a:t>Thank you</a:t>
            </a:r>
            <a:endParaRPr lang="en-US" sz="6000">
              <a:latin typeface="Arial Black"/>
            </a:endParaRPr>
          </a:p>
        </p:txBody>
      </p:sp>
      <p:sp>
        <p:nvSpPr>
          <p:cNvPr id="418" name="Google Shape;418;p63"/>
          <p:cNvSpPr txBox="1">
            <a:spLocks noGrp="1"/>
          </p:cNvSpPr>
          <p:nvPr>
            <p:ph type="subTitle" idx="1"/>
          </p:nvPr>
        </p:nvSpPr>
        <p:spPr>
          <a:xfrm>
            <a:off x="614600" y="4298273"/>
            <a:ext cx="10962800" cy="577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bg2"/>
                </a:solidFill>
              </a:rPr>
              <a:t>Sophia Cheng | With Many Roots</a:t>
            </a:r>
            <a:endParaRPr lang="en-US" sz="2400">
              <a:solidFill>
                <a:schemeClr val="bg2"/>
              </a:solidFill>
            </a:endParaRPr>
          </a:p>
          <a:p>
            <a:pPr marL="0" lvl="0" indent="0" algn="l" rtl="0">
              <a:spcBef>
                <a:spcPts val="0"/>
              </a:spcBef>
              <a:spcAft>
                <a:spcPts val="0"/>
              </a:spcAft>
              <a:buNone/>
            </a:pPr>
            <a:endParaRPr sz="2400">
              <a:solidFill>
                <a:schemeClr val="bg2"/>
              </a:solidFill>
            </a:endParaRPr>
          </a:p>
          <a:p>
            <a:pPr marL="0" lvl="0" indent="0" algn="l" rtl="0">
              <a:spcBef>
                <a:spcPts val="0"/>
              </a:spcBef>
              <a:spcAft>
                <a:spcPts val="0"/>
              </a:spcAft>
              <a:buNone/>
            </a:pPr>
            <a:r>
              <a:rPr lang="en" sz="2400">
                <a:solidFill>
                  <a:schemeClr val="bg2"/>
                </a:solidFill>
              </a:rPr>
              <a:t>Comms, training and engagement around the climate and ecological crisis.</a:t>
            </a:r>
            <a:endParaRPr sz="2400">
              <a:solidFill>
                <a:schemeClr val="bg2"/>
              </a:solidFill>
            </a:endParaRPr>
          </a:p>
          <a:p>
            <a:pPr marL="0" lvl="0" indent="0" algn="l" rtl="0">
              <a:spcBef>
                <a:spcPts val="0"/>
              </a:spcBef>
              <a:spcAft>
                <a:spcPts val="0"/>
              </a:spcAft>
              <a:buNone/>
            </a:pPr>
            <a:endParaRPr sz="2400">
              <a:solidFill>
                <a:schemeClr val="bg2"/>
              </a:solidFill>
            </a:endParaRPr>
          </a:p>
          <a:p>
            <a:pPr marL="0" lvl="0" indent="0" algn="l" rtl="0">
              <a:spcBef>
                <a:spcPts val="0"/>
              </a:spcBef>
              <a:spcAft>
                <a:spcPts val="0"/>
              </a:spcAft>
              <a:buNone/>
            </a:pPr>
            <a:r>
              <a:rPr lang="en" sz="2400">
                <a:solidFill>
                  <a:schemeClr val="bg2"/>
                </a:solidFill>
              </a:rPr>
              <a:t>sophia@withmanyroots.com</a:t>
            </a:r>
            <a:endParaRPr sz="2400">
              <a:solidFill>
                <a:schemeClr val="bg2"/>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6CA0-18FF-9C1E-AC44-6E0C32B1CBAF}"/>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77CA0C11-060E-1839-3D44-DB5A953363A6}"/>
              </a:ext>
            </a:extLst>
          </p:cNvPr>
          <p:cNvSpPr txBox="1">
            <a:spLocks/>
          </p:cNvSpPr>
          <p:nvPr/>
        </p:nvSpPr>
        <p:spPr>
          <a:xfrm>
            <a:off x="441486" y="392113"/>
            <a:ext cx="6052815" cy="679288"/>
          </a:xfrm>
          <a:prstGeom prst="rect">
            <a:avLst/>
          </a:prstGeom>
        </p:spPr>
        <p:txBody>
          <a:bodyPr lIns="91440" tIns="45720" rIns="91440" bIns="45720" anchor="t"/>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solidFill>
                  <a:srgbClr val="007EC6"/>
                </a:solidFill>
                <a:latin typeface="Arial Black"/>
              </a:rPr>
              <a:t>A whirlwind tour of resource and support</a:t>
            </a:r>
            <a:endParaRPr lang="en-US" sz="3200">
              <a:solidFill>
                <a:srgbClr val="007EC6"/>
              </a:solidFill>
            </a:endParaRPr>
          </a:p>
        </p:txBody>
      </p:sp>
      <p:pic>
        <p:nvPicPr>
          <p:cNvPr id="11" name="Picture 10" descr="Blue text on a black background&#10;&#10;Description automatically generated">
            <a:extLst>
              <a:ext uri="{FF2B5EF4-FFF2-40B4-BE49-F238E27FC236}">
                <a16:creationId xmlns:a16="http://schemas.microsoft.com/office/drawing/2014/main" id="{E04C671C-A2F5-748D-F69D-C67B94216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317" y="63427"/>
            <a:ext cx="1718958" cy="1181871"/>
          </a:xfrm>
          <a:prstGeom prst="rect">
            <a:avLst/>
          </a:prstGeom>
        </p:spPr>
      </p:pic>
      <p:sp>
        <p:nvSpPr>
          <p:cNvPr id="16" name="TextBox 15">
            <a:extLst>
              <a:ext uri="{FF2B5EF4-FFF2-40B4-BE49-F238E27FC236}">
                <a16:creationId xmlns:a16="http://schemas.microsoft.com/office/drawing/2014/main" id="{3AC67363-147D-8D31-978B-E65F2D050B60}"/>
              </a:ext>
            </a:extLst>
          </p:cNvPr>
          <p:cNvSpPr txBox="1"/>
          <p:nvPr/>
        </p:nvSpPr>
        <p:spPr>
          <a:xfrm>
            <a:off x="479585" y="1713189"/>
            <a:ext cx="11492303" cy="4893647"/>
          </a:xfrm>
          <a:prstGeom prst="rect">
            <a:avLst/>
          </a:prstGeom>
          <a:noFill/>
          <a:ln>
            <a:noFill/>
          </a:ln>
        </p:spPr>
        <p:txBody>
          <a:bodyPr wrap="square" lIns="91440" tIns="45720" rIns="91440" bIns="45720" rtlCol="0" anchor="t">
            <a:spAutoFit/>
          </a:bodyPr>
          <a:lstStyle/>
          <a:p>
            <a:pPr marL="342900" indent="-342900">
              <a:buFont typeface="Arial"/>
              <a:buChar char="•"/>
            </a:pPr>
            <a:r>
              <a:rPr lang="en-GB" sz="2400"/>
              <a:t>Trades Union Congress</a:t>
            </a:r>
            <a:endParaRPr lang="en-US"/>
          </a:p>
          <a:p>
            <a:pPr marL="342900" indent="-342900">
              <a:buFont typeface="Arial"/>
              <a:buChar char="•"/>
            </a:pPr>
            <a:r>
              <a:rPr lang="en-GB" sz="2400"/>
              <a:t>Optimo</a:t>
            </a:r>
            <a:endParaRPr lang="en-US"/>
          </a:p>
          <a:p>
            <a:pPr marL="342900" indent="-342900">
              <a:buFont typeface="Arial"/>
              <a:buChar char="•"/>
            </a:pPr>
            <a:r>
              <a:rPr lang="en-GB" sz="2400"/>
              <a:t>The Supply Chain Network</a:t>
            </a:r>
          </a:p>
          <a:p>
            <a:pPr marL="342900" indent="-342900">
              <a:buFont typeface="Arial"/>
              <a:buChar char="•"/>
            </a:pPr>
            <a:r>
              <a:rPr lang="en-GB" sz="2400"/>
              <a:t>Forum for the Future</a:t>
            </a:r>
          </a:p>
          <a:p>
            <a:pPr marL="342900" indent="-342900">
              <a:buFont typeface="Arial"/>
              <a:buChar char="•"/>
            </a:pPr>
            <a:r>
              <a:rPr lang="en-GB" sz="2400"/>
              <a:t>Aire Resilience Company</a:t>
            </a:r>
          </a:p>
          <a:p>
            <a:pPr marL="342900" indent="-342900">
              <a:buFont typeface="Arial"/>
              <a:buChar char="•"/>
            </a:pPr>
            <a:r>
              <a:rPr lang="en-GB" sz="2400"/>
              <a:t>We Are Magpie</a:t>
            </a:r>
          </a:p>
          <a:p>
            <a:pPr marL="342900" indent="-342900">
              <a:buFont typeface="Arial"/>
              <a:buChar char="•"/>
            </a:pPr>
            <a:r>
              <a:rPr lang="en-GB" sz="2400"/>
              <a:t>West Yorkshire Combined Authority</a:t>
            </a:r>
          </a:p>
          <a:p>
            <a:pPr marL="342900" indent="-342900">
              <a:buFont typeface="Arial"/>
              <a:buChar char="•"/>
            </a:pPr>
            <a:r>
              <a:rPr lang="en-GB" sz="2400"/>
              <a:t>Social Tipping Points Toolkit</a:t>
            </a:r>
          </a:p>
          <a:p>
            <a:pPr marL="342900" indent="-342900">
              <a:buFont typeface="Arial"/>
              <a:buChar char="•"/>
            </a:pPr>
            <a:r>
              <a:rPr lang="en-GB" sz="2400"/>
              <a:t>The Green Estate</a:t>
            </a:r>
          </a:p>
          <a:p>
            <a:pPr marL="342900" indent="-342900">
              <a:buFont typeface="Arial"/>
              <a:buChar char="•"/>
            </a:pPr>
            <a:endParaRPr lang="en-GB" sz="2400"/>
          </a:p>
          <a:p>
            <a:pPr marL="342900" indent="-342900">
              <a:buFont typeface="Arial"/>
              <a:buChar char="•"/>
            </a:pPr>
            <a:endParaRPr lang="en-GB" sz="2400"/>
          </a:p>
          <a:p>
            <a:r>
              <a:rPr lang="en-GB" sz="2400"/>
              <a:t>If you would like to include something in the follow up email, please </a:t>
            </a:r>
            <a:br>
              <a:rPr lang="en-GB" sz="2400"/>
            </a:br>
            <a:r>
              <a:rPr lang="en-GB" sz="2400"/>
              <a:t>send details to Sam Herbert </a:t>
            </a:r>
            <a:r>
              <a:rPr lang="en-GB" sz="2400" b="1">
                <a:solidFill>
                  <a:schemeClr val="accent5"/>
                </a:solidFill>
                <a:hlinkClick r:id="rId4">
                  <a:extLst>
                    <a:ext uri="{A12FA001-AC4F-418D-AE19-62706E023703}">
                      <ahyp:hlinkClr xmlns:ahyp="http://schemas.microsoft.com/office/drawing/2018/hyperlinkcolor" val="tx"/>
                    </a:ext>
                  </a:extLst>
                </a:hlinkClick>
              </a:rPr>
              <a:t>s.herbert@leeds.ac.uk</a:t>
            </a:r>
            <a:endParaRPr lang="en-GB" sz="2400" b="1">
              <a:solidFill>
                <a:schemeClr val="accent5"/>
              </a:solidFill>
            </a:endParaRPr>
          </a:p>
        </p:txBody>
      </p:sp>
    </p:spTree>
    <p:extLst>
      <p:ext uri="{BB962C8B-B14F-4D97-AF65-F5344CB8AC3E}">
        <p14:creationId xmlns:p14="http://schemas.microsoft.com/office/powerpoint/2010/main" val="290821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308136" y="355601"/>
            <a:ext cx="8845389" cy="67928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solidFill>
                  <a:srgbClr val="59214E"/>
                </a:solidFill>
              </a:rPr>
              <a:t>THE CLIMATE ACTION PLEDGE</a:t>
            </a:r>
          </a:p>
        </p:txBody>
      </p:sp>
      <p:sp>
        <p:nvSpPr>
          <p:cNvPr id="7" name="Content Placeholder 7">
            <a:extLst>
              <a:ext uri="{FF2B5EF4-FFF2-40B4-BE49-F238E27FC236}">
                <a16:creationId xmlns:a16="http://schemas.microsoft.com/office/drawing/2014/main" id="{5970C0E2-90F6-A14A-9F96-0E44D06549B0}"/>
              </a:ext>
            </a:extLst>
          </p:cNvPr>
          <p:cNvSpPr txBox="1">
            <a:spLocks/>
          </p:cNvSpPr>
          <p:nvPr/>
        </p:nvSpPr>
        <p:spPr>
          <a:xfrm>
            <a:off x="390891" y="1590714"/>
            <a:ext cx="6079925" cy="411199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0">
                <a:solidFill>
                  <a:schemeClr val="tx1"/>
                </a:solidFill>
                <a:ea typeface="+mn-lt"/>
                <a:cs typeface="+mn-lt"/>
              </a:rPr>
              <a:t>The Yorkshire &amp; Humber Climate Action Pledge is a public statement of intent to take action on the four pillars of climate action. </a:t>
            </a:r>
            <a:endParaRPr lang="en-US">
              <a:solidFill>
                <a:schemeClr val="tx1"/>
              </a:solidFill>
              <a:ea typeface="+mn-lt"/>
              <a:cs typeface="+mn-lt"/>
            </a:endParaRPr>
          </a:p>
          <a:p>
            <a:endParaRPr lang="en-GB" sz="2400" b="0">
              <a:solidFill>
                <a:schemeClr val="tx1"/>
              </a:solidFill>
              <a:ea typeface="+mn-lt"/>
              <a:cs typeface="+mn-lt"/>
            </a:endParaRPr>
          </a:p>
          <a:p>
            <a:r>
              <a:rPr lang="en-GB" sz="2400" b="0">
                <a:solidFill>
                  <a:schemeClr val="tx1"/>
                </a:solidFill>
                <a:ea typeface="+mn-lt"/>
                <a:cs typeface="+mn-lt"/>
              </a:rPr>
              <a:t>It can be taken by any organisation with a base in the region, whether you are already taking steps to act on climate and nature or just starting out.</a:t>
            </a:r>
            <a:endParaRPr lang="en-US">
              <a:solidFill>
                <a:schemeClr val="tx1"/>
              </a:solidFill>
              <a:cs typeface="Arial"/>
            </a:endParaRPr>
          </a:p>
          <a:p>
            <a:endParaRPr lang="en-GB"/>
          </a:p>
          <a:p>
            <a:endParaRPr lang="en-GB"/>
          </a:p>
          <a:p>
            <a:pPr>
              <a:spcAft>
                <a:spcPts val="600"/>
              </a:spcAft>
            </a:pPr>
            <a:endParaRPr lang="en-GB" sz="2400" b="0">
              <a:solidFill>
                <a:schemeClr val="tx1"/>
              </a:solidFill>
              <a:cs typeface="Arial"/>
            </a:endParaRPr>
          </a:p>
        </p:txBody>
      </p:sp>
      <p:sp>
        <p:nvSpPr>
          <p:cNvPr id="3" name="Rectangle 2">
            <a:extLst>
              <a:ext uri="{FF2B5EF4-FFF2-40B4-BE49-F238E27FC236}">
                <a16:creationId xmlns:a16="http://schemas.microsoft.com/office/drawing/2014/main" id="{9BF4ACC1-BF57-65C9-ED40-92B26DD76CBD}"/>
              </a:ext>
            </a:extLst>
          </p:cNvPr>
          <p:cNvSpPr/>
          <p:nvPr/>
        </p:nvSpPr>
        <p:spPr>
          <a:xfrm>
            <a:off x="9874684" y="62629"/>
            <a:ext cx="2150301" cy="970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Blue text on a black background&#10;&#10;Description automatically generated">
            <a:extLst>
              <a:ext uri="{FF2B5EF4-FFF2-40B4-BE49-F238E27FC236}">
                <a16:creationId xmlns:a16="http://schemas.microsoft.com/office/drawing/2014/main" id="{3B30CC94-3462-E1CA-1E06-06DA0464F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317" y="63427"/>
            <a:ext cx="1718958" cy="1181871"/>
          </a:xfrm>
          <a:prstGeom prst="rect">
            <a:avLst/>
          </a:prstGeom>
          <a:ln>
            <a:noFill/>
          </a:ln>
        </p:spPr>
      </p:pic>
    </p:spTree>
    <p:extLst>
      <p:ext uri="{BB962C8B-B14F-4D97-AF65-F5344CB8AC3E}">
        <p14:creationId xmlns:p14="http://schemas.microsoft.com/office/powerpoint/2010/main" val="54569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470061" y="379575"/>
            <a:ext cx="8845389" cy="67928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solidFill>
                  <a:srgbClr val="59214E"/>
                </a:solidFill>
              </a:rPr>
              <a:t>THE CLIMATE ACTION PLEDGE</a:t>
            </a:r>
          </a:p>
        </p:txBody>
      </p:sp>
      <p:sp>
        <p:nvSpPr>
          <p:cNvPr id="2" name="TextBox 1">
            <a:extLst>
              <a:ext uri="{FF2B5EF4-FFF2-40B4-BE49-F238E27FC236}">
                <a16:creationId xmlns:a16="http://schemas.microsoft.com/office/drawing/2014/main" id="{2C7CF7B7-BECB-0A8F-EFA7-3B342B696303}"/>
              </a:ext>
            </a:extLst>
          </p:cNvPr>
          <p:cNvSpPr txBox="1"/>
          <p:nvPr/>
        </p:nvSpPr>
        <p:spPr>
          <a:xfrm>
            <a:off x="588981" y="1905506"/>
            <a:ext cx="8288319" cy="830997"/>
          </a:xfrm>
          <a:prstGeom prst="rect">
            <a:avLst/>
          </a:prstGeom>
          <a:noFill/>
        </p:spPr>
        <p:txBody>
          <a:bodyPr wrap="square" rtlCol="0">
            <a:spAutoFit/>
          </a:bodyPr>
          <a:lstStyle/>
          <a:p>
            <a:r>
              <a:rPr lang="en-GB" sz="2400"/>
              <a:t>Pledge signatories agree that action will be most effective if it is carried out according to these four principles:</a:t>
            </a:r>
          </a:p>
        </p:txBody>
      </p:sp>
      <p:sp>
        <p:nvSpPr>
          <p:cNvPr id="3" name="Rectangle: Rounded Corners 2">
            <a:extLst>
              <a:ext uri="{FF2B5EF4-FFF2-40B4-BE49-F238E27FC236}">
                <a16:creationId xmlns:a16="http://schemas.microsoft.com/office/drawing/2014/main" id="{E7C12C1E-7525-4999-5B75-7E3422CDCFC1}"/>
              </a:ext>
            </a:extLst>
          </p:cNvPr>
          <p:cNvSpPr/>
          <p:nvPr/>
        </p:nvSpPr>
        <p:spPr>
          <a:xfrm>
            <a:off x="588981" y="3313112"/>
            <a:ext cx="2505075" cy="1438275"/>
          </a:xfrm>
          <a:prstGeom prst="roundRect">
            <a:avLst/>
          </a:prstGeom>
          <a:solidFill>
            <a:srgbClr val="59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Strong </a:t>
            </a:r>
            <a:br>
              <a:rPr lang="en-GB" sz="1800" b="1"/>
            </a:br>
            <a:r>
              <a:rPr lang="en-GB" sz="1800" b="1"/>
              <a:t>leadership</a:t>
            </a:r>
            <a:endParaRPr lang="en-GB"/>
          </a:p>
        </p:txBody>
      </p:sp>
      <p:sp>
        <p:nvSpPr>
          <p:cNvPr id="5" name="Rectangle: Rounded Corners 4">
            <a:extLst>
              <a:ext uri="{FF2B5EF4-FFF2-40B4-BE49-F238E27FC236}">
                <a16:creationId xmlns:a16="http://schemas.microsoft.com/office/drawing/2014/main" id="{DD987A38-8271-2228-C8E4-2CD055BC731F}"/>
              </a:ext>
            </a:extLst>
          </p:cNvPr>
          <p:cNvSpPr/>
          <p:nvPr/>
        </p:nvSpPr>
        <p:spPr>
          <a:xfrm>
            <a:off x="3246456" y="3313111"/>
            <a:ext cx="2505075" cy="1438275"/>
          </a:xfrm>
          <a:prstGeom prst="roundRect">
            <a:avLst/>
          </a:prstGeom>
          <a:solidFill>
            <a:srgbClr val="59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Engaged employees</a:t>
            </a:r>
            <a:endParaRPr lang="en-GB"/>
          </a:p>
        </p:txBody>
      </p:sp>
      <p:sp>
        <p:nvSpPr>
          <p:cNvPr id="6" name="Rectangle: Rounded Corners 5">
            <a:extLst>
              <a:ext uri="{FF2B5EF4-FFF2-40B4-BE49-F238E27FC236}">
                <a16:creationId xmlns:a16="http://schemas.microsoft.com/office/drawing/2014/main" id="{3A1887BA-2580-948F-B645-4FACA7A765F1}"/>
              </a:ext>
            </a:extLst>
          </p:cNvPr>
          <p:cNvSpPr/>
          <p:nvPr/>
        </p:nvSpPr>
        <p:spPr>
          <a:xfrm>
            <a:off x="5903931" y="3313110"/>
            <a:ext cx="2505075" cy="1438275"/>
          </a:xfrm>
          <a:prstGeom prst="roundRect">
            <a:avLst/>
          </a:prstGeom>
          <a:solidFill>
            <a:srgbClr val="59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Engaged stakeholders</a:t>
            </a:r>
            <a:endParaRPr lang="en-GB"/>
          </a:p>
        </p:txBody>
      </p:sp>
      <p:sp>
        <p:nvSpPr>
          <p:cNvPr id="8" name="Rectangle: Rounded Corners 7">
            <a:extLst>
              <a:ext uri="{FF2B5EF4-FFF2-40B4-BE49-F238E27FC236}">
                <a16:creationId xmlns:a16="http://schemas.microsoft.com/office/drawing/2014/main" id="{AB8B8A5C-6F39-6328-433A-166CD84F256E}"/>
              </a:ext>
            </a:extLst>
          </p:cNvPr>
          <p:cNvSpPr/>
          <p:nvPr/>
        </p:nvSpPr>
        <p:spPr>
          <a:xfrm>
            <a:off x="8561406" y="3313109"/>
            <a:ext cx="2505075" cy="1438275"/>
          </a:xfrm>
          <a:prstGeom prst="roundRect">
            <a:avLst/>
          </a:prstGeom>
          <a:solidFill>
            <a:srgbClr val="59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Fairness and inclusion</a:t>
            </a:r>
            <a:endParaRPr lang="en-GB"/>
          </a:p>
        </p:txBody>
      </p:sp>
      <p:sp>
        <p:nvSpPr>
          <p:cNvPr id="9" name="Rectangle 8">
            <a:extLst>
              <a:ext uri="{FF2B5EF4-FFF2-40B4-BE49-F238E27FC236}">
                <a16:creationId xmlns:a16="http://schemas.microsoft.com/office/drawing/2014/main" id="{F84B6A1F-BF52-5061-1CAD-F5D3F52CD3F1}"/>
              </a:ext>
            </a:extLst>
          </p:cNvPr>
          <p:cNvSpPr/>
          <p:nvPr/>
        </p:nvSpPr>
        <p:spPr>
          <a:xfrm>
            <a:off x="9874684" y="62629"/>
            <a:ext cx="2150301" cy="970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1A0510FE-6378-D759-2503-D60AEA7BDC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317" y="63427"/>
            <a:ext cx="1718958" cy="1181871"/>
          </a:xfrm>
          <a:prstGeom prst="rect">
            <a:avLst/>
          </a:prstGeom>
          <a:ln>
            <a:noFill/>
          </a:ln>
        </p:spPr>
      </p:pic>
    </p:spTree>
    <p:extLst>
      <p:ext uri="{BB962C8B-B14F-4D97-AF65-F5344CB8AC3E}">
        <p14:creationId xmlns:p14="http://schemas.microsoft.com/office/powerpoint/2010/main" val="314550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4E247AC0-F39D-304E-A01C-AEBCF4FB5BE6}"/>
              </a:ext>
            </a:extLst>
          </p:cNvPr>
          <p:cNvSpPr txBox="1">
            <a:spLocks/>
          </p:cNvSpPr>
          <p:nvPr/>
        </p:nvSpPr>
        <p:spPr>
          <a:xfrm>
            <a:off x="470061" y="379575"/>
            <a:ext cx="8845389" cy="67928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nSpc>
                <a:spcPts val="4000"/>
              </a:lnSpc>
            </a:pPr>
            <a:r>
              <a:rPr lang="en-US" sz="3200">
                <a:solidFill>
                  <a:srgbClr val="59214E"/>
                </a:solidFill>
              </a:rPr>
              <a:t>A valuable declaration</a:t>
            </a:r>
          </a:p>
        </p:txBody>
      </p:sp>
      <p:sp>
        <p:nvSpPr>
          <p:cNvPr id="2" name="TextBox 1">
            <a:extLst>
              <a:ext uri="{FF2B5EF4-FFF2-40B4-BE49-F238E27FC236}">
                <a16:creationId xmlns:a16="http://schemas.microsoft.com/office/drawing/2014/main" id="{2C7CF7B7-BECB-0A8F-EFA7-3B342B696303}"/>
              </a:ext>
            </a:extLst>
          </p:cNvPr>
          <p:cNvSpPr txBox="1"/>
          <p:nvPr/>
        </p:nvSpPr>
        <p:spPr>
          <a:xfrm>
            <a:off x="470061" y="1173986"/>
            <a:ext cx="8288319" cy="830997"/>
          </a:xfrm>
          <a:prstGeom prst="rect">
            <a:avLst/>
          </a:prstGeom>
          <a:noFill/>
        </p:spPr>
        <p:txBody>
          <a:bodyPr wrap="square" rtlCol="0">
            <a:spAutoFit/>
          </a:bodyPr>
          <a:lstStyle/>
          <a:p>
            <a:r>
              <a:rPr lang="en-GB" sz="2400"/>
              <a:t>Pledge signatories become part of a network of organisations and businesses who:</a:t>
            </a:r>
          </a:p>
        </p:txBody>
      </p:sp>
      <p:sp>
        <p:nvSpPr>
          <p:cNvPr id="7" name="Content Placeholder 7">
            <a:extLst>
              <a:ext uri="{FF2B5EF4-FFF2-40B4-BE49-F238E27FC236}">
                <a16:creationId xmlns:a16="http://schemas.microsoft.com/office/drawing/2014/main" id="{A5C4D832-E859-059A-8C82-A6F605C9675D}"/>
              </a:ext>
            </a:extLst>
          </p:cNvPr>
          <p:cNvSpPr txBox="1">
            <a:spLocks/>
          </p:cNvSpPr>
          <p:nvPr/>
        </p:nvSpPr>
        <p:spPr>
          <a:xfrm>
            <a:off x="556121" y="2631645"/>
            <a:ext cx="8921366" cy="3650821"/>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tabLst/>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tabLst/>
              <a:defRPr sz="1400" b="0" kern="1200">
                <a:solidFill>
                  <a:schemeClr val="tx1"/>
                </a:solidFill>
                <a:latin typeface="+mn-lt"/>
                <a:ea typeface="+mn-ea"/>
                <a:cs typeface="+mn-cs"/>
              </a:defRPr>
            </a:lvl4pPr>
            <a:lvl5pPr marL="0" indent="-85725" algn="l" defTabSz="914400" rtl="0" eaLnBrk="1" latinLnBrk="0" hangingPunct="1">
              <a:lnSpc>
                <a:spcPct val="100000"/>
              </a:lnSpc>
              <a:spcBef>
                <a:spcPts val="0"/>
              </a:spcBef>
              <a:spcAft>
                <a:spcPts val="600"/>
              </a:spcAft>
              <a:buClrTx/>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GB" sz="2400" b="0">
                <a:solidFill>
                  <a:schemeClr val="tx1"/>
                </a:solidFill>
              </a:rPr>
              <a:t>Have made a </a:t>
            </a:r>
            <a:r>
              <a:rPr lang="en-GB" sz="2400">
                <a:solidFill>
                  <a:srgbClr val="59214E"/>
                </a:solidFill>
              </a:rPr>
              <a:t>public statement of intent </a:t>
            </a:r>
            <a:r>
              <a:rPr lang="en-GB" sz="2400" b="0">
                <a:solidFill>
                  <a:schemeClr val="tx1"/>
                </a:solidFill>
              </a:rPr>
              <a:t>to take action </a:t>
            </a:r>
            <a:br>
              <a:rPr lang="en-GB" sz="2400" b="0">
                <a:solidFill>
                  <a:schemeClr val="tx1"/>
                </a:solidFill>
              </a:rPr>
            </a:br>
            <a:r>
              <a:rPr lang="en-GB" sz="2400" b="0">
                <a:solidFill>
                  <a:schemeClr val="tx1"/>
                </a:solidFill>
              </a:rPr>
              <a:t>for climate and nature</a:t>
            </a:r>
            <a:endParaRPr lang="en-GB" sz="2400" b="0">
              <a:solidFill>
                <a:schemeClr val="tx1"/>
              </a:solidFill>
              <a:cs typeface="Arial"/>
            </a:endParaRPr>
          </a:p>
          <a:p>
            <a:pPr marL="342900" indent="-342900">
              <a:spcAft>
                <a:spcPts val="600"/>
              </a:spcAft>
              <a:buFont typeface="Arial" panose="020B0604020202020204" pitchFamily="34" charset="0"/>
              <a:buChar char="•"/>
            </a:pPr>
            <a:r>
              <a:rPr lang="en-GB" sz="2400" b="0">
                <a:solidFill>
                  <a:schemeClr val="tx1"/>
                </a:solidFill>
              </a:rPr>
              <a:t>Support each other with </a:t>
            </a:r>
            <a:r>
              <a:rPr lang="en-GB" sz="2400">
                <a:solidFill>
                  <a:srgbClr val="59214E"/>
                </a:solidFill>
              </a:rPr>
              <a:t>knowledge sharing</a:t>
            </a:r>
            <a:r>
              <a:rPr lang="en-GB" sz="2400" b="0">
                <a:solidFill>
                  <a:schemeClr val="tx1"/>
                </a:solidFill>
              </a:rPr>
              <a:t>, advice </a:t>
            </a:r>
            <a:br>
              <a:rPr lang="en-GB" sz="2400" b="0">
                <a:solidFill>
                  <a:schemeClr val="tx1"/>
                </a:solidFill>
              </a:rPr>
            </a:br>
            <a:r>
              <a:rPr lang="en-GB" sz="2400" b="0">
                <a:solidFill>
                  <a:schemeClr val="tx1"/>
                </a:solidFill>
              </a:rPr>
              <a:t>and empathy</a:t>
            </a:r>
            <a:endParaRPr lang="en-GB" sz="2400" b="0">
              <a:solidFill>
                <a:schemeClr val="tx1"/>
              </a:solidFill>
              <a:cs typeface="Arial"/>
            </a:endParaRPr>
          </a:p>
          <a:p>
            <a:pPr marL="342900" indent="-342900">
              <a:spcAft>
                <a:spcPts val="600"/>
              </a:spcAft>
              <a:buFont typeface="Arial" panose="020B0604020202020204" pitchFamily="34" charset="0"/>
              <a:buChar char="•"/>
            </a:pPr>
            <a:r>
              <a:rPr lang="en-GB" sz="2400" b="0">
                <a:solidFill>
                  <a:schemeClr val="tx1"/>
                </a:solidFill>
              </a:rPr>
              <a:t>Can access support from the wider </a:t>
            </a:r>
            <a:r>
              <a:rPr lang="en-GB" sz="2400">
                <a:solidFill>
                  <a:srgbClr val="59214E"/>
                </a:solidFill>
              </a:rPr>
              <a:t>Commission network</a:t>
            </a:r>
          </a:p>
          <a:p>
            <a:pPr marL="342900" indent="-342900">
              <a:spcAft>
                <a:spcPts val="600"/>
              </a:spcAft>
              <a:buFont typeface="Arial" panose="020B0604020202020204" pitchFamily="34" charset="0"/>
              <a:buChar char="•"/>
            </a:pPr>
            <a:r>
              <a:rPr lang="en-GB" sz="2400" b="0">
                <a:solidFill>
                  <a:schemeClr val="tx1"/>
                </a:solidFill>
              </a:rPr>
              <a:t>Meet at </a:t>
            </a:r>
            <a:r>
              <a:rPr lang="en-GB" sz="2400">
                <a:solidFill>
                  <a:srgbClr val="59214E"/>
                </a:solidFill>
              </a:rPr>
              <a:t>networking events </a:t>
            </a:r>
            <a:r>
              <a:rPr lang="en-GB" sz="2400" b="0">
                <a:solidFill>
                  <a:schemeClr val="tx1"/>
                </a:solidFill>
              </a:rPr>
              <a:t>organised by the YHCC – like this one!</a:t>
            </a:r>
            <a:endParaRPr lang="en-GB" sz="2400" b="0">
              <a:solidFill>
                <a:schemeClr val="tx1"/>
              </a:solidFill>
              <a:cs typeface="Arial"/>
            </a:endParaRPr>
          </a:p>
          <a:p>
            <a:pPr marL="342900" indent="-342900">
              <a:spcAft>
                <a:spcPts val="600"/>
              </a:spcAft>
              <a:buFont typeface="Arial" panose="020B0604020202020204" pitchFamily="34" charset="0"/>
              <a:buChar char="•"/>
            </a:pPr>
            <a:r>
              <a:rPr lang="en-GB" sz="2400" b="0">
                <a:solidFill>
                  <a:schemeClr val="tx1"/>
                </a:solidFill>
              </a:rPr>
              <a:t>Receive information from the YHCC about </a:t>
            </a:r>
            <a:r>
              <a:rPr lang="en-GB" sz="2400">
                <a:solidFill>
                  <a:srgbClr val="59214E"/>
                </a:solidFill>
              </a:rPr>
              <a:t>useful resources</a:t>
            </a:r>
            <a:r>
              <a:rPr lang="en-GB" sz="2400" b="0">
                <a:solidFill>
                  <a:schemeClr val="tx1"/>
                </a:solidFill>
              </a:rPr>
              <a:t>, tools and opportunities</a:t>
            </a:r>
            <a:endParaRPr lang="en-GB" sz="2400" b="0">
              <a:solidFill>
                <a:schemeClr val="tx1"/>
              </a:solidFill>
              <a:cs typeface="Arial"/>
            </a:endParaRPr>
          </a:p>
        </p:txBody>
      </p:sp>
      <p:sp>
        <p:nvSpPr>
          <p:cNvPr id="5" name="Rectangle 4">
            <a:extLst>
              <a:ext uri="{FF2B5EF4-FFF2-40B4-BE49-F238E27FC236}">
                <a16:creationId xmlns:a16="http://schemas.microsoft.com/office/drawing/2014/main" id="{11C56C68-D5E1-9F34-219B-F23DFA065508}"/>
              </a:ext>
            </a:extLst>
          </p:cNvPr>
          <p:cNvSpPr/>
          <p:nvPr/>
        </p:nvSpPr>
        <p:spPr>
          <a:xfrm>
            <a:off x="9874684" y="62629"/>
            <a:ext cx="2150301" cy="970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lue text on a black background&#10;&#10;Description automatically generated">
            <a:extLst>
              <a:ext uri="{FF2B5EF4-FFF2-40B4-BE49-F238E27FC236}">
                <a16:creationId xmlns:a16="http://schemas.microsoft.com/office/drawing/2014/main" id="{8EFAB2F1-7D51-380D-5911-26CB8DF61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317" y="63427"/>
            <a:ext cx="1718958" cy="1181871"/>
          </a:xfrm>
          <a:prstGeom prst="rect">
            <a:avLst/>
          </a:prstGeom>
          <a:ln>
            <a:noFill/>
          </a:ln>
        </p:spPr>
      </p:pic>
    </p:spTree>
    <p:extLst>
      <p:ext uri="{BB962C8B-B14F-4D97-AF65-F5344CB8AC3E}">
        <p14:creationId xmlns:p14="http://schemas.microsoft.com/office/powerpoint/2010/main" val="261253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Rectangle 1088">
            <a:extLst>
              <a:ext uri="{FF2B5EF4-FFF2-40B4-BE49-F238E27FC236}">
                <a16:creationId xmlns:a16="http://schemas.microsoft.com/office/drawing/2014/main" id="{14925BE1-6510-38CD-B43C-DAA3D6732F10}"/>
              </a:ext>
            </a:extLst>
          </p:cNvPr>
          <p:cNvSpPr/>
          <p:nvPr/>
        </p:nvSpPr>
        <p:spPr>
          <a:xfrm>
            <a:off x="-4041" y="5575174"/>
            <a:ext cx="12192000" cy="129165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17">
            <a:extLst>
              <a:ext uri="{FF2B5EF4-FFF2-40B4-BE49-F238E27FC236}">
                <a16:creationId xmlns:a16="http://schemas.microsoft.com/office/drawing/2014/main" id="{4E247AC0-F39D-304E-A01C-AEBCF4FB5BE6}"/>
              </a:ext>
            </a:extLst>
          </p:cNvPr>
          <p:cNvSpPr txBox="1">
            <a:spLocks/>
          </p:cNvSpPr>
          <p:nvPr/>
        </p:nvSpPr>
        <p:spPr>
          <a:xfrm>
            <a:off x="470060" y="303248"/>
            <a:ext cx="8893014" cy="67928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r>
              <a:rPr kumimoji="0" lang="en-US" sz="4000" b="1" i="0" u="none" strike="noStrike" kern="1200" cap="all" spc="-60" normalizeH="0" baseline="0" noProof="0">
                <a:ln>
                  <a:noFill/>
                </a:ln>
                <a:solidFill>
                  <a:srgbClr val="59214E"/>
                </a:solidFill>
                <a:effectLst/>
                <a:uLnTx/>
                <a:uFillTx/>
                <a:latin typeface="Arial Black" panose="020B0604020202020204" pitchFamily="34" charset="0"/>
                <a:ea typeface="+mj-ea"/>
              </a:rPr>
              <a:t>Who has signed?</a:t>
            </a:r>
          </a:p>
        </p:txBody>
      </p:sp>
      <p:pic>
        <p:nvPicPr>
          <p:cNvPr id="28" name="Graphic 27">
            <a:extLst>
              <a:ext uri="{FF2B5EF4-FFF2-40B4-BE49-F238E27FC236}">
                <a16:creationId xmlns:a16="http://schemas.microsoft.com/office/drawing/2014/main" id="{4B389E1D-7AEE-3CA1-6CA6-021E645FA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0784" y="3367166"/>
            <a:ext cx="1148837" cy="583202"/>
          </a:xfrm>
          <a:prstGeom prst="rect">
            <a:avLst/>
          </a:prstGeom>
        </p:spPr>
      </p:pic>
      <p:pic>
        <p:nvPicPr>
          <p:cNvPr id="30" name="Picture 29" descr="A logo with colorful circles&#10;&#10;Description automatically generated">
            <a:extLst>
              <a:ext uri="{FF2B5EF4-FFF2-40B4-BE49-F238E27FC236}">
                <a16:creationId xmlns:a16="http://schemas.microsoft.com/office/drawing/2014/main" id="{2E69CD7D-A433-BE50-56AE-9A7C0F5BA970}"/>
              </a:ext>
            </a:extLst>
          </p:cNvPr>
          <p:cNvPicPr>
            <a:picLocks noChangeAspect="1"/>
          </p:cNvPicPr>
          <p:nvPr/>
        </p:nvPicPr>
        <p:blipFill>
          <a:blip r:embed="rId5"/>
          <a:stretch>
            <a:fillRect/>
          </a:stretch>
        </p:blipFill>
        <p:spPr>
          <a:xfrm>
            <a:off x="8641559" y="987423"/>
            <a:ext cx="1176936" cy="604270"/>
          </a:xfrm>
          <a:prstGeom prst="rect">
            <a:avLst/>
          </a:prstGeom>
        </p:spPr>
      </p:pic>
      <p:pic>
        <p:nvPicPr>
          <p:cNvPr id="1024" name="Picture 1023" descr="A blue text on a white background&#10;&#10;Description automatically generated">
            <a:extLst>
              <a:ext uri="{FF2B5EF4-FFF2-40B4-BE49-F238E27FC236}">
                <a16:creationId xmlns:a16="http://schemas.microsoft.com/office/drawing/2014/main" id="{170826F4-4BA4-A294-51B8-E932A0BF272D}"/>
              </a:ext>
            </a:extLst>
          </p:cNvPr>
          <p:cNvPicPr>
            <a:picLocks noChangeAspect="1"/>
          </p:cNvPicPr>
          <p:nvPr/>
        </p:nvPicPr>
        <p:blipFill>
          <a:blip r:embed="rId6"/>
          <a:stretch>
            <a:fillRect/>
          </a:stretch>
        </p:blipFill>
        <p:spPr>
          <a:xfrm>
            <a:off x="9508595" y="4937475"/>
            <a:ext cx="2430356" cy="431388"/>
          </a:xfrm>
          <a:prstGeom prst="rect">
            <a:avLst/>
          </a:prstGeom>
        </p:spPr>
      </p:pic>
      <p:pic>
        <p:nvPicPr>
          <p:cNvPr id="1028" name="Picture 1027" descr="A close-up of a logo&#10;&#10;Description automatically generated">
            <a:extLst>
              <a:ext uri="{FF2B5EF4-FFF2-40B4-BE49-F238E27FC236}">
                <a16:creationId xmlns:a16="http://schemas.microsoft.com/office/drawing/2014/main" id="{4D74B7DD-7306-64CF-6E7B-22FFFDB51476}"/>
              </a:ext>
            </a:extLst>
          </p:cNvPr>
          <p:cNvPicPr>
            <a:picLocks noChangeAspect="1"/>
          </p:cNvPicPr>
          <p:nvPr/>
        </p:nvPicPr>
        <p:blipFill>
          <a:blip r:embed="rId7"/>
          <a:stretch>
            <a:fillRect/>
          </a:stretch>
        </p:blipFill>
        <p:spPr>
          <a:xfrm>
            <a:off x="1312447" y="3634455"/>
            <a:ext cx="2066112" cy="451609"/>
          </a:xfrm>
          <a:prstGeom prst="rect">
            <a:avLst/>
          </a:prstGeom>
        </p:spPr>
      </p:pic>
      <p:pic>
        <p:nvPicPr>
          <p:cNvPr id="1030" name="Graphic 1029">
            <a:extLst>
              <a:ext uri="{FF2B5EF4-FFF2-40B4-BE49-F238E27FC236}">
                <a16:creationId xmlns:a16="http://schemas.microsoft.com/office/drawing/2014/main" id="{F776A739-F1FC-D483-9A46-053F330093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7262" y="3125547"/>
            <a:ext cx="1250693" cy="305288"/>
          </a:xfrm>
          <a:prstGeom prst="rect">
            <a:avLst/>
          </a:prstGeom>
        </p:spPr>
      </p:pic>
      <p:pic>
        <p:nvPicPr>
          <p:cNvPr id="1032" name="Picture 1031" descr="A blue text on a black background&#10;&#10;Description automatically generated">
            <a:extLst>
              <a:ext uri="{FF2B5EF4-FFF2-40B4-BE49-F238E27FC236}">
                <a16:creationId xmlns:a16="http://schemas.microsoft.com/office/drawing/2014/main" id="{896D016C-FDC7-C198-4C0E-1939542EADD4}"/>
              </a:ext>
            </a:extLst>
          </p:cNvPr>
          <p:cNvPicPr>
            <a:picLocks noChangeAspect="1"/>
          </p:cNvPicPr>
          <p:nvPr/>
        </p:nvPicPr>
        <p:blipFill>
          <a:blip r:embed="rId10"/>
          <a:stretch>
            <a:fillRect/>
          </a:stretch>
        </p:blipFill>
        <p:spPr>
          <a:xfrm>
            <a:off x="7711428" y="4021706"/>
            <a:ext cx="859710" cy="859710"/>
          </a:xfrm>
          <a:prstGeom prst="rect">
            <a:avLst/>
          </a:prstGeom>
        </p:spPr>
      </p:pic>
      <p:pic>
        <p:nvPicPr>
          <p:cNvPr id="1034" name="Picture 1033" descr="A black background with white text&#10;&#10;Description automatically generated">
            <a:extLst>
              <a:ext uri="{FF2B5EF4-FFF2-40B4-BE49-F238E27FC236}">
                <a16:creationId xmlns:a16="http://schemas.microsoft.com/office/drawing/2014/main" id="{A30F0F59-4B0E-D82F-D115-DCBBAC5970E4}"/>
              </a:ext>
            </a:extLst>
          </p:cNvPr>
          <p:cNvPicPr>
            <a:picLocks noChangeAspect="1"/>
          </p:cNvPicPr>
          <p:nvPr/>
        </p:nvPicPr>
        <p:blipFill>
          <a:blip r:embed="rId11"/>
          <a:stretch>
            <a:fillRect/>
          </a:stretch>
        </p:blipFill>
        <p:spPr>
          <a:xfrm>
            <a:off x="274716" y="5791955"/>
            <a:ext cx="1869356" cy="421612"/>
          </a:xfrm>
          <a:prstGeom prst="rect">
            <a:avLst/>
          </a:prstGeom>
        </p:spPr>
      </p:pic>
      <p:pic>
        <p:nvPicPr>
          <p:cNvPr id="1036" name="Picture 1035" descr="A green logo with a white background&#10;&#10;Description automatically generated">
            <a:extLst>
              <a:ext uri="{FF2B5EF4-FFF2-40B4-BE49-F238E27FC236}">
                <a16:creationId xmlns:a16="http://schemas.microsoft.com/office/drawing/2014/main" id="{A55AAD94-3A31-8900-3B1D-18F167D378A9}"/>
              </a:ext>
            </a:extLst>
          </p:cNvPr>
          <p:cNvPicPr>
            <a:picLocks noChangeAspect="1"/>
          </p:cNvPicPr>
          <p:nvPr/>
        </p:nvPicPr>
        <p:blipFill>
          <a:blip r:embed="rId12"/>
          <a:stretch>
            <a:fillRect/>
          </a:stretch>
        </p:blipFill>
        <p:spPr>
          <a:xfrm>
            <a:off x="4759371" y="3055991"/>
            <a:ext cx="1459746" cy="596063"/>
          </a:xfrm>
          <a:prstGeom prst="rect">
            <a:avLst/>
          </a:prstGeom>
        </p:spPr>
      </p:pic>
      <p:pic>
        <p:nvPicPr>
          <p:cNvPr id="1038" name="Picture 1037" descr="A close-up of a logo&#10;&#10;Description automatically generated">
            <a:extLst>
              <a:ext uri="{FF2B5EF4-FFF2-40B4-BE49-F238E27FC236}">
                <a16:creationId xmlns:a16="http://schemas.microsoft.com/office/drawing/2014/main" id="{49FC4080-7720-794B-8B24-9315FD31249B}"/>
              </a:ext>
            </a:extLst>
          </p:cNvPr>
          <p:cNvPicPr>
            <a:picLocks noChangeAspect="1"/>
          </p:cNvPicPr>
          <p:nvPr/>
        </p:nvPicPr>
        <p:blipFill>
          <a:blip r:embed="rId13"/>
          <a:stretch>
            <a:fillRect/>
          </a:stretch>
        </p:blipFill>
        <p:spPr>
          <a:xfrm>
            <a:off x="534409" y="4460300"/>
            <a:ext cx="2123318" cy="696210"/>
          </a:xfrm>
          <a:prstGeom prst="rect">
            <a:avLst/>
          </a:prstGeom>
        </p:spPr>
      </p:pic>
      <p:pic>
        <p:nvPicPr>
          <p:cNvPr id="1040" name="Picture 1039" descr="A black text on a white background&#10;&#10;Description automatically generated">
            <a:extLst>
              <a:ext uri="{FF2B5EF4-FFF2-40B4-BE49-F238E27FC236}">
                <a16:creationId xmlns:a16="http://schemas.microsoft.com/office/drawing/2014/main" id="{43305BC7-B76F-C063-5390-9E3029917E83}"/>
              </a:ext>
            </a:extLst>
          </p:cNvPr>
          <p:cNvPicPr>
            <a:picLocks noChangeAspect="1"/>
          </p:cNvPicPr>
          <p:nvPr/>
        </p:nvPicPr>
        <p:blipFill>
          <a:blip r:embed="rId14"/>
          <a:stretch>
            <a:fillRect/>
          </a:stretch>
        </p:blipFill>
        <p:spPr>
          <a:xfrm>
            <a:off x="4484028" y="3791028"/>
            <a:ext cx="1148837" cy="525421"/>
          </a:xfrm>
          <a:prstGeom prst="rect">
            <a:avLst/>
          </a:prstGeom>
        </p:spPr>
      </p:pic>
      <p:pic>
        <p:nvPicPr>
          <p:cNvPr id="1042" name="Graphic 1041">
            <a:extLst>
              <a:ext uri="{FF2B5EF4-FFF2-40B4-BE49-F238E27FC236}">
                <a16:creationId xmlns:a16="http://schemas.microsoft.com/office/drawing/2014/main" id="{8A072C13-13FC-2F4A-0A4A-422D2C37ABA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32213" y="3651358"/>
            <a:ext cx="1102048" cy="882735"/>
          </a:xfrm>
          <a:prstGeom prst="rect">
            <a:avLst/>
          </a:prstGeom>
        </p:spPr>
      </p:pic>
      <p:pic>
        <p:nvPicPr>
          <p:cNvPr id="1044" name="Picture 1043" descr="A white text on a black background&#10;&#10;Description automatically generated">
            <a:extLst>
              <a:ext uri="{FF2B5EF4-FFF2-40B4-BE49-F238E27FC236}">
                <a16:creationId xmlns:a16="http://schemas.microsoft.com/office/drawing/2014/main" id="{66929C30-1524-52D1-055D-5210F78D32D0}"/>
              </a:ext>
            </a:extLst>
          </p:cNvPr>
          <p:cNvPicPr>
            <a:picLocks noChangeAspect="1"/>
          </p:cNvPicPr>
          <p:nvPr/>
        </p:nvPicPr>
        <p:blipFill>
          <a:blip r:embed="rId17"/>
          <a:stretch>
            <a:fillRect/>
          </a:stretch>
        </p:blipFill>
        <p:spPr>
          <a:xfrm>
            <a:off x="8986724" y="6466433"/>
            <a:ext cx="1499139" cy="365790"/>
          </a:xfrm>
          <a:prstGeom prst="rect">
            <a:avLst/>
          </a:prstGeom>
        </p:spPr>
      </p:pic>
      <p:pic>
        <p:nvPicPr>
          <p:cNvPr id="1046" name="Picture 1045" descr="A close up of a logo&#10;&#10;Description automatically generated">
            <a:extLst>
              <a:ext uri="{FF2B5EF4-FFF2-40B4-BE49-F238E27FC236}">
                <a16:creationId xmlns:a16="http://schemas.microsoft.com/office/drawing/2014/main" id="{483131EA-0146-377D-B3E3-0764F88CAFA9}"/>
              </a:ext>
            </a:extLst>
          </p:cNvPr>
          <p:cNvPicPr>
            <a:picLocks noChangeAspect="1"/>
          </p:cNvPicPr>
          <p:nvPr/>
        </p:nvPicPr>
        <p:blipFill>
          <a:blip r:embed="rId18"/>
          <a:stretch>
            <a:fillRect/>
          </a:stretch>
        </p:blipFill>
        <p:spPr>
          <a:xfrm>
            <a:off x="6198240" y="904411"/>
            <a:ext cx="1491460" cy="591613"/>
          </a:xfrm>
          <a:prstGeom prst="rect">
            <a:avLst/>
          </a:prstGeom>
        </p:spPr>
      </p:pic>
      <p:pic>
        <p:nvPicPr>
          <p:cNvPr id="1048" name="Picture 1047" descr="A black background with white text&#10;&#10;Description automatically generated">
            <a:extLst>
              <a:ext uri="{FF2B5EF4-FFF2-40B4-BE49-F238E27FC236}">
                <a16:creationId xmlns:a16="http://schemas.microsoft.com/office/drawing/2014/main" id="{CA57DE1E-9224-A604-7A28-24E68A985DD4}"/>
              </a:ext>
            </a:extLst>
          </p:cNvPr>
          <p:cNvPicPr>
            <a:picLocks noChangeAspect="1"/>
          </p:cNvPicPr>
          <p:nvPr/>
        </p:nvPicPr>
        <p:blipFill>
          <a:blip r:embed="rId19"/>
          <a:stretch>
            <a:fillRect/>
          </a:stretch>
        </p:blipFill>
        <p:spPr>
          <a:xfrm>
            <a:off x="1458212" y="6136632"/>
            <a:ext cx="1547907" cy="601609"/>
          </a:xfrm>
          <a:prstGeom prst="rect">
            <a:avLst/>
          </a:prstGeom>
        </p:spPr>
      </p:pic>
      <p:pic>
        <p:nvPicPr>
          <p:cNvPr id="1050" name="Picture 1049" descr="A black text on a white background&#10;&#10;Description automatically generated">
            <a:extLst>
              <a:ext uri="{FF2B5EF4-FFF2-40B4-BE49-F238E27FC236}">
                <a16:creationId xmlns:a16="http://schemas.microsoft.com/office/drawing/2014/main" id="{40374F06-083A-BF74-C841-B2E53738B953}"/>
              </a:ext>
            </a:extLst>
          </p:cNvPr>
          <p:cNvPicPr>
            <a:picLocks noChangeAspect="1"/>
          </p:cNvPicPr>
          <p:nvPr/>
        </p:nvPicPr>
        <p:blipFill>
          <a:blip r:embed="rId20"/>
          <a:stretch>
            <a:fillRect/>
          </a:stretch>
        </p:blipFill>
        <p:spPr>
          <a:xfrm>
            <a:off x="4019534" y="1128285"/>
            <a:ext cx="1670644" cy="477698"/>
          </a:xfrm>
          <a:prstGeom prst="rect">
            <a:avLst/>
          </a:prstGeom>
        </p:spPr>
      </p:pic>
      <p:pic>
        <p:nvPicPr>
          <p:cNvPr id="1052" name="Picture 1051">
            <a:extLst>
              <a:ext uri="{FF2B5EF4-FFF2-40B4-BE49-F238E27FC236}">
                <a16:creationId xmlns:a16="http://schemas.microsoft.com/office/drawing/2014/main" id="{772A12D0-50E8-86BA-FF9F-1A09A7145DF4}"/>
              </a:ext>
            </a:extLst>
          </p:cNvPr>
          <p:cNvPicPr>
            <a:picLocks noChangeAspect="1"/>
          </p:cNvPicPr>
          <p:nvPr/>
        </p:nvPicPr>
        <p:blipFill>
          <a:blip r:embed="rId21"/>
          <a:stretch>
            <a:fillRect/>
          </a:stretch>
        </p:blipFill>
        <p:spPr>
          <a:xfrm>
            <a:off x="3192426" y="3194404"/>
            <a:ext cx="1204836" cy="145384"/>
          </a:xfrm>
          <a:prstGeom prst="rect">
            <a:avLst/>
          </a:prstGeom>
        </p:spPr>
      </p:pic>
      <p:pic>
        <p:nvPicPr>
          <p:cNvPr id="1054" name="Graphic 1053">
            <a:extLst>
              <a:ext uri="{FF2B5EF4-FFF2-40B4-BE49-F238E27FC236}">
                <a16:creationId xmlns:a16="http://schemas.microsoft.com/office/drawing/2014/main" id="{6A6EDD29-D347-5524-B825-382ED3DC403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299591" y="2015751"/>
            <a:ext cx="1127283" cy="746303"/>
          </a:xfrm>
          <a:prstGeom prst="rect">
            <a:avLst/>
          </a:prstGeom>
        </p:spPr>
      </p:pic>
      <p:pic>
        <p:nvPicPr>
          <p:cNvPr id="1056" name="Picture 1055" descr="A green square with white text&#10;&#10;Description automatically generated">
            <a:extLst>
              <a:ext uri="{FF2B5EF4-FFF2-40B4-BE49-F238E27FC236}">
                <a16:creationId xmlns:a16="http://schemas.microsoft.com/office/drawing/2014/main" id="{82513F3B-EFF3-D45B-00A5-1A61471EE8D9}"/>
              </a:ext>
            </a:extLst>
          </p:cNvPr>
          <p:cNvPicPr>
            <a:picLocks noChangeAspect="1"/>
          </p:cNvPicPr>
          <p:nvPr/>
        </p:nvPicPr>
        <p:blipFill>
          <a:blip r:embed="rId24"/>
          <a:stretch>
            <a:fillRect/>
          </a:stretch>
        </p:blipFill>
        <p:spPr>
          <a:xfrm>
            <a:off x="3483055" y="4271838"/>
            <a:ext cx="810009" cy="806756"/>
          </a:xfrm>
          <a:prstGeom prst="rect">
            <a:avLst/>
          </a:prstGeom>
        </p:spPr>
      </p:pic>
      <p:pic>
        <p:nvPicPr>
          <p:cNvPr id="1058" name="Picture 1057" descr="A blue and black logo&#10;&#10;Description automatically generated">
            <a:extLst>
              <a:ext uri="{FF2B5EF4-FFF2-40B4-BE49-F238E27FC236}">
                <a16:creationId xmlns:a16="http://schemas.microsoft.com/office/drawing/2014/main" id="{27371E39-8A4B-09F4-DF25-F8A334EC161C}"/>
              </a:ext>
            </a:extLst>
          </p:cNvPr>
          <p:cNvPicPr>
            <a:picLocks noChangeAspect="1"/>
          </p:cNvPicPr>
          <p:nvPr/>
        </p:nvPicPr>
        <p:blipFill>
          <a:blip r:embed="rId25"/>
          <a:stretch>
            <a:fillRect/>
          </a:stretch>
        </p:blipFill>
        <p:spPr>
          <a:xfrm>
            <a:off x="8987086" y="1876746"/>
            <a:ext cx="1042118" cy="553625"/>
          </a:xfrm>
          <a:prstGeom prst="rect">
            <a:avLst/>
          </a:prstGeom>
        </p:spPr>
      </p:pic>
      <p:pic>
        <p:nvPicPr>
          <p:cNvPr id="1060" name="Graphic 1059">
            <a:extLst>
              <a:ext uri="{FF2B5EF4-FFF2-40B4-BE49-F238E27FC236}">
                <a16:creationId xmlns:a16="http://schemas.microsoft.com/office/drawing/2014/main" id="{910D0716-C3E8-4052-D5EA-15D2783D8B1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953895" y="2406999"/>
            <a:ext cx="812959" cy="433462"/>
          </a:xfrm>
          <a:prstGeom prst="rect">
            <a:avLst/>
          </a:prstGeom>
        </p:spPr>
      </p:pic>
      <p:pic>
        <p:nvPicPr>
          <p:cNvPr id="1062" name="Picture 1061" descr="A white letter on a black background&#10;&#10;Description automatically generated">
            <a:extLst>
              <a:ext uri="{FF2B5EF4-FFF2-40B4-BE49-F238E27FC236}">
                <a16:creationId xmlns:a16="http://schemas.microsoft.com/office/drawing/2014/main" id="{B60EDB5D-EB82-2764-47D1-CFFAF6F197BC}"/>
              </a:ext>
            </a:extLst>
          </p:cNvPr>
          <p:cNvPicPr>
            <a:picLocks noChangeAspect="1"/>
          </p:cNvPicPr>
          <p:nvPr/>
        </p:nvPicPr>
        <p:blipFill rotWithShape="1">
          <a:blip r:embed="rId28"/>
          <a:srcRect t="1" r="19433" b="-6596"/>
          <a:stretch/>
        </p:blipFill>
        <p:spPr>
          <a:xfrm>
            <a:off x="9412895" y="5831442"/>
            <a:ext cx="1070936" cy="315803"/>
          </a:xfrm>
          <a:prstGeom prst="rect">
            <a:avLst/>
          </a:prstGeom>
        </p:spPr>
      </p:pic>
      <p:pic>
        <p:nvPicPr>
          <p:cNvPr id="1064" name="Picture 1063" descr="A blue and white logo&#10;&#10;Description automatically generated">
            <a:extLst>
              <a:ext uri="{FF2B5EF4-FFF2-40B4-BE49-F238E27FC236}">
                <a16:creationId xmlns:a16="http://schemas.microsoft.com/office/drawing/2014/main" id="{DD0F7FD7-2A91-FE0A-C360-5818CCBEA566}"/>
              </a:ext>
            </a:extLst>
          </p:cNvPr>
          <p:cNvPicPr>
            <a:picLocks noChangeAspect="1"/>
          </p:cNvPicPr>
          <p:nvPr/>
        </p:nvPicPr>
        <p:blipFill>
          <a:blip r:embed="rId29"/>
          <a:stretch>
            <a:fillRect/>
          </a:stretch>
        </p:blipFill>
        <p:spPr>
          <a:xfrm>
            <a:off x="10771144" y="5711876"/>
            <a:ext cx="1146140" cy="695325"/>
          </a:xfrm>
          <a:prstGeom prst="rect">
            <a:avLst/>
          </a:prstGeom>
        </p:spPr>
      </p:pic>
      <p:pic>
        <p:nvPicPr>
          <p:cNvPr id="1066" name="Graphic 1065">
            <a:extLst>
              <a:ext uri="{FF2B5EF4-FFF2-40B4-BE49-F238E27FC236}">
                <a16:creationId xmlns:a16="http://schemas.microsoft.com/office/drawing/2014/main" id="{F4073AB5-67F1-A975-D479-1CB5E96ECA1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988160" y="1670050"/>
            <a:ext cx="1524001" cy="257578"/>
          </a:xfrm>
          <a:prstGeom prst="rect">
            <a:avLst/>
          </a:prstGeom>
        </p:spPr>
      </p:pic>
      <p:pic>
        <p:nvPicPr>
          <p:cNvPr id="1068" name="Picture 1067" descr="A close up of a logo&#10;&#10;Description automatically generated">
            <a:extLst>
              <a:ext uri="{FF2B5EF4-FFF2-40B4-BE49-F238E27FC236}">
                <a16:creationId xmlns:a16="http://schemas.microsoft.com/office/drawing/2014/main" id="{9E158DB4-0C3F-DD3C-1275-A1E5687FA056}"/>
              </a:ext>
            </a:extLst>
          </p:cNvPr>
          <p:cNvPicPr>
            <a:picLocks noChangeAspect="1"/>
          </p:cNvPicPr>
          <p:nvPr/>
        </p:nvPicPr>
        <p:blipFill>
          <a:blip r:embed="rId32"/>
          <a:stretch>
            <a:fillRect/>
          </a:stretch>
        </p:blipFill>
        <p:spPr>
          <a:xfrm>
            <a:off x="1596068" y="2870733"/>
            <a:ext cx="1119882" cy="354196"/>
          </a:xfrm>
          <a:prstGeom prst="rect">
            <a:avLst/>
          </a:prstGeom>
        </p:spPr>
      </p:pic>
      <p:pic>
        <p:nvPicPr>
          <p:cNvPr id="1070" name="Picture 1069" descr="A black background with blue text&#10;&#10;Description automatically generated">
            <a:extLst>
              <a:ext uri="{FF2B5EF4-FFF2-40B4-BE49-F238E27FC236}">
                <a16:creationId xmlns:a16="http://schemas.microsoft.com/office/drawing/2014/main" id="{7E379B7E-973B-9702-9147-4459ECAA2E0E}"/>
              </a:ext>
            </a:extLst>
          </p:cNvPr>
          <p:cNvPicPr>
            <a:picLocks noChangeAspect="1"/>
          </p:cNvPicPr>
          <p:nvPr/>
        </p:nvPicPr>
        <p:blipFill>
          <a:blip r:embed="rId33"/>
          <a:stretch>
            <a:fillRect/>
          </a:stretch>
        </p:blipFill>
        <p:spPr>
          <a:xfrm>
            <a:off x="671757" y="1254204"/>
            <a:ext cx="1807305" cy="463412"/>
          </a:xfrm>
          <a:prstGeom prst="rect">
            <a:avLst/>
          </a:prstGeom>
        </p:spPr>
      </p:pic>
      <p:pic>
        <p:nvPicPr>
          <p:cNvPr id="1072" name="Picture 1071" descr="A black background with white text&#10;&#10;Description automatically generated">
            <a:extLst>
              <a:ext uri="{FF2B5EF4-FFF2-40B4-BE49-F238E27FC236}">
                <a16:creationId xmlns:a16="http://schemas.microsoft.com/office/drawing/2014/main" id="{A92C66C1-AE01-614F-A95F-CBAF52FE3D93}"/>
              </a:ext>
            </a:extLst>
          </p:cNvPr>
          <p:cNvPicPr>
            <a:picLocks noChangeAspect="1"/>
          </p:cNvPicPr>
          <p:nvPr/>
        </p:nvPicPr>
        <p:blipFill>
          <a:blip r:embed="rId34"/>
          <a:stretch>
            <a:fillRect/>
          </a:stretch>
        </p:blipFill>
        <p:spPr>
          <a:xfrm>
            <a:off x="466134" y="2013806"/>
            <a:ext cx="1734027" cy="529474"/>
          </a:xfrm>
          <a:prstGeom prst="rect">
            <a:avLst/>
          </a:prstGeom>
        </p:spPr>
      </p:pic>
      <p:pic>
        <p:nvPicPr>
          <p:cNvPr id="1074" name="Picture 1073" descr="A logo of a company&#10;&#10;Description automatically generated">
            <a:extLst>
              <a:ext uri="{FF2B5EF4-FFF2-40B4-BE49-F238E27FC236}">
                <a16:creationId xmlns:a16="http://schemas.microsoft.com/office/drawing/2014/main" id="{0D229108-91C4-F52C-6B66-AC37135CED45}"/>
              </a:ext>
            </a:extLst>
          </p:cNvPr>
          <p:cNvPicPr>
            <a:picLocks noChangeAspect="1"/>
          </p:cNvPicPr>
          <p:nvPr/>
        </p:nvPicPr>
        <p:blipFill>
          <a:blip r:embed="rId35"/>
          <a:stretch>
            <a:fillRect/>
          </a:stretch>
        </p:blipFill>
        <p:spPr>
          <a:xfrm>
            <a:off x="438343" y="2834199"/>
            <a:ext cx="583195" cy="746239"/>
          </a:xfrm>
          <a:prstGeom prst="rect">
            <a:avLst/>
          </a:prstGeom>
        </p:spPr>
      </p:pic>
      <p:pic>
        <p:nvPicPr>
          <p:cNvPr id="1076" name="Graphic 1075">
            <a:extLst>
              <a:ext uri="{FF2B5EF4-FFF2-40B4-BE49-F238E27FC236}">
                <a16:creationId xmlns:a16="http://schemas.microsoft.com/office/drawing/2014/main" id="{CF34D61D-DF73-F9C3-61B8-2165410B548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985235" y="4358264"/>
            <a:ext cx="523520" cy="314112"/>
          </a:xfrm>
          <a:prstGeom prst="rect">
            <a:avLst/>
          </a:prstGeom>
        </p:spPr>
      </p:pic>
      <p:pic>
        <p:nvPicPr>
          <p:cNvPr id="1078" name="Picture 1077" descr="A close-up of a logo&#10;&#10;Description automatically generated">
            <a:extLst>
              <a:ext uri="{FF2B5EF4-FFF2-40B4-BE49-F238E27FC236}">
                <a16:creationId xmlns:a16="http://schemas.microsoft.com/office/drawing/2014/main" id="{39EA3DCA-CBC7-0824-2123-CE1380EEDBB2}"/>
              </a:ext>
            </a:extLst>
          </p:cNvPr>
          <p:cNvPicPr>
            <a:picLocks noChangeAspect="1"/>
          </p:cNvPicPr>
          <p:nvPr/>
        </p:nvPicPr>
        <p:blipFill>
          <a:blip r:embed="rId38"/>
          <a:stretch>
            <a:fillRect/>
          </a:stretch>
        </p:blipFill>
        <p:spPr>
          <a:xfrm>
            <a:off x="10290258" y="1295949"/>
            <a:ext cx="1308720" cy="594660"/>
          </a:xfrm>
          <a:prstGeom prst="rect">
            <a:avLst/>
          </a:prstGeom>
        </p:spPr>
      </p:pic>
      <p:pic>
        <p:nvPicPr>
          <p:cNvPr id="1080" name="Graphic 1079">
            <a:extLst>
              <a:ext uri="{FF2B5EF4-FFF2-40B4-BE49-F238E27FC236}">
                <a16:creationId xmlns:a16="http://schemas.microsoft.com/office/drawing/2014/main" id="{A5FCC318-C20C-2CB9-19C2-3B45767569C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590597" y="4961726"/>
            <a:ext cx="2077144" cy="296735"/>
          </a:xfrm>
          <a:prstGeom prst="rect">
            <a:avLst/>
          </a:prstGeom>
        </p:spPr>
      </p:pic>
      <p:pic>
        <p:nvPicPr>
          <p:cNvPr id="1084" name="Picture 1083" descr="A black background with blue and purple text&#10;&#10;Description automatically generated">
            <a:extLst>
              <a:ext uri="{FF2B5EF4-FFF2-40B4-BE49-F238E27FC236}">
                <a16:creationId xmlns:a16="http://schemas.microsoft.com/office/drawing/2014/main" id="{A0C86138-DD9A-7F2C-1168-029B2377D355}"/>
              </a:ext>
            </a:extLst>
          </p:cNvPr>
          <p:cNvPicPr>
            <a:picLocks noChangeAspect="1"/>
          </p:cNvPicPr>
          <p:nvPr/>
        </p:nvPicPr>
        <p:blipFill>
          <a:blip r:embed="rId41"/>
          <a:stretch>
            <a:fillRect/>
          </a:stretch>
        </p:blipFill>
        <p:spPr>
          <a:xfrm>
            <a:off x="4706995" y="4606912"/>
            <a:ext cx="1461849" cy="453173"/>
          </a:xfrm>
          <a:prstGeom prst="rect">
            <a:avLst/>
          </a:prstGeom>
        </p:spPr>
      </p:pic>
      <p:pic>
        <p:nvPicPr>
          <p:cNvPr id="1086" name="Graphic 1085">
            <a:extLst>
              <a:ext uri="{FF2B5EF4-FFF2-40B4-BE49-F238E27FC236}">
                <a16:creationId xmlns:a16="http://schemas.microsoft.com/office/drawing/2014/main" id="{A6C34173-CF3B-BFCA-6DDE-858940F47EE9}"/>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627023" y="5849549"/>
            <a:ext cx="1166382" cy="394492"/>
          </a:xfrm>
          <a:prstGeom prst="rect">
            <a:avLst/>
          </a:prstGeom>
        </p:spPr>
      </p:pic>
      <p:pic>
        <p:nvPicPr>
          <p:cNvPr id="1088" name="Picture 1087" descr="A logo of a sheep&#10;&#10;Description automatically generated">
            <a:extLst>
              <a:ext uri="{FF2B5EF4-FFF2-40B4-BE49-F238E27FC236}">
                <a16:creationId xmlns:a16="http://schemas.microsoft.com/office/drawing/2014/main" id="{00541AE2-C94F-BB55-3456-0A6FB32276B9}"/>
              </a:ext>
            </a:extLst>
          </p:cNvPr>
          <p:cNvPicPr>
            <a:picLocks noChangeAspect="1"/>
          </p:cNvPicPr>
          <p:nvPr/>
        </p:nvPicPr>
        <p:blipFill>
          <a:blip r:embed="rId44"/>
          <a:stretch>
            <a:fillRect/>
          </a:stretch>
        </p:blipFill>
        <p:spPr>
          <a:xfrm>
            <a:off x="3479087" y="5903697"/>
            <a:ext cx="860623" cy="702842"/>
          </a:xfrm>
          <a:prstGeom prst="rect">
            <a:avLst/>
          </a:prstGeom>
        </p:spPr>
      </p:pic>
      <p:pic>
        <p:nvPicPr>
          <p:cNvPr id="3074" name="Picture 2" descr="Warhurst Associates">
            <a:extLst>
              <a:ext uri="{FF2B5EF4-FFF2-40B4-BE49-F238E27FC236}">
                <a16:creationId xmlns:a16="http://schemas.microsoft.com/office/drawing/2014/main" id="{5F214070-E7B7-AD7E-9B4F-C5902AA30C08}"/>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877212" y="2330184"/>
            <a:ext cx="7429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PO 50">
            <a:extLst>
              <a:ext uri="{FF2B5EF4-FFF2-40B4-BE49-F238E27FC236}">
                <a16:creationId xmlns:a16="http://schemas.microsoft.com/office/drawing/2014/main" id="{BEEE7D37-C742-D75B-6C48-8BAA10771634}"/>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0548996" y="4397654"/>
            <a:ext cx="1066447" cy="275452"/>
          </a:xfrm>
          <a:prstGeom prst="rect">
            <a:avLst/>
          </a:prstGeom>
          <a:noFill/>
          <a:extLst>
            <a:ext uri="{909E8E84-426E-40DD-AFC4-6F175D3DCCD1}">
              <a14:hiddenFill xmlns:a14="http://schemas.microsoft.com/office/drawing/2010/main">
                <a:solidFill>
                  <a:srgbClr val="FFFFFF"/>
                </a:solidFill>
              </a14:hiddenFill>
            </a:ext>
          </a:extLst>
        </p:spPr>
      </p:pic>
      <p:pic>
        <p:nvPicPr>
          <p:cNvPr id="1091" name="Graphic 1090">
            <a:extLst>
              <a:ext uri="{FF2B5EF4-FFF2-40B4-BE49-F238E27FC236}">
                <a16:creationId xmlns:a16="http://schemas.microsoft.com/office/drawing/2014/main" id="{1A497E4B-AFCE-AD3B-5B80-743BD96E355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0590879" y="2272341"/>
            <a:ext cx="1323884" cy="397977"/>
          </a:xfrm>
          <a:prstGeom prst="rect">
            <a:avLst/>
          </a:prstGeom>
        </p:spPr>
      </p:pic>
      <p:pic>
        <p:nvPicPr>
          <p:cNvPr id="1093" name="Graphic 1092">
            <a:extLst>
              <a:ext uri="{FF2B5EF4-FFF2-40B4-BE49-F238E27FC236}">
                <a16:creationId xmlns:a16="http://schemas.microsoft.com/office/drawing/2014/main" id="{B850F880-2A1E-B522-FBEC-D2FBF6678E70}"/>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232397" y="5873418"/>
            <a:ext cx="1423604" cy="564019"/>
          </a:xfrm>
          <a:prstGeom prst="rect">
            <a:avLst/>
          </a:prstGeom>
        </p:spPr>
      </p:pic>
      <p:pic>
        <p:nvPicPr>
          <p:cNvPr id="1095" name="Picture 1094" descr="A close-up of a sign&#10;&#10;Description automatically generated">
            <a:extLst>
              <a:ext uri="{FF2B5EF4-FFF2-40B4-BE49-F238E27FC236}">
                <a16:creationId xmlns:a16="http://schemas.microsoft.com/office/drawing/2014/main" id="{1D4AE1FC-84E5-AE88-7560-118D4B63D16B}"/>
              </a:ext>
            </a:extLst>
          </p:cNvPr>
          <p:cNvPicPr>
            <a:picLocks noChangeAspect="1"/>
          </p:cNvPicPr>
          <p:nvPr/>
        </p:nvPicPr>
        <p:blipFill>
          <a:blip r:embed="rId51"/>
          <a:stretch>
            <a:fillRect/>
          </a:stretch>
        </p:blipFill>
        <p:spPr>
          <a:xfrm>
            <a:off x="9508444" y="3638138"/>
            <a:ext cx="1433053" cy="564344"/>
          </a:xfrm>
          <a:prstGeom prst="rect">
            <a:avLst/>
          </a:prstGeom>
        </p:spPr>
      </p:pic>
      <p:pic>
        <p:nvPicPr>
          <p:cNvPr id="1097" name="Picture 1096" descr="A close-up of a logo&#10;&#10;Description automatically generated">
            <a:extLst>
              <a:ext uri="{FF2B5EF4-FFF2-40B4-BE49-F238E27FC236}">
                <a16:creationId xmlns:a16="http://schemas.microsoft.com/office/drawing/2014/main" id="{013071EC-E7B4-272B-0609-04227AE04618}"/>
              </a:ext>
            </a:extLst>
          </p:cNvPr>
          <p:cNvPicPr>
            <a:picLocks noChangeAspect="1"/>
          </p:cNvPicPr>
          <p:nvPr/>
        </p:nvPicPr>
        <p:blipFill>
          <a:blip r:embed="rId52"/>
          <a:stretch>
            <a:fillRect/>
          </a:stretch>
        </p:blipFill>
        <p:spPr>
          <a:xfrm>
            <a:off x="6833986" y="2143474"/>
            <a:ext cx="1828836" cy="798592"/>
          </a:xfrm>
          <a:prstGeom prst="rect">
            <a:avLst/>
          </a:prstGeom>
        </p:spPr>
      </p:pic>
      <p:pic>
        <p:nvPicPr>
          <p:cNvPr id="1099" name="Picture 1098" descr="A close-up of a logo&#10;&#10;Description automatically generated">
            <a:extLst>
              <a:ext uri="{FF2B5EF4-FFF2-40B4-BE49-F238E27FC236}">
                <a16:creationId xmlns:a16="http://schemas.microsoft.com/office/drawing/2014/main" id="{2B7D9792-EAD2-E8FE-3F78-C6E932BBF0EC}"/>
              </a:ext>
            </a:extLst>
          </p:cNvPr>
          <p:cNvPicPr>
            <a:picLocks noChangeAspect="1"/>
          </p:cNvPicPr>
          <p:nvPr/>
        </p:nvPicPr>
        <p:blipFill>
          <a:blip r:embed="rId53"/>
          <a:stretch>
            <a:fillRect/>
          </a:stretch>
        </p:blipFill>
        <p:spPr>
          <a:xfrm>
            <a:off x="2845625" y="1690371"/>
            <a:ext cx="1755898" cy="463412"/>
          </a:xfrm>
          <a:prstGeom prst="rect">
            <a:avLst/>
          </a:prstGeom>
        </p:spPr>
      </p:pic>
      <p:pic>
        <p:nvPicPr>
          <p:cNvPr id="1101" name="Graphic 1100">
            <a:extLst>
              <a:ext uri="{FF2B5EF4-FFF2-40B4-BE49-F238E27FC236}">
                <a16:creationId xmlns:a16="http://schemas.microsoft.com/office/drawing/2014/main" id="{BD12FF39-33E3-74B8-1038-5013FC831C00}"/>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5768165" y="6290583"/>
            <a:ext cx="1070937" cy="457184"/>
          </a:xfrm>
          <a:prstGeom prst="rect">
            <a:avLst/>
          </a:prstGeom>
        </p:spPr>
      </p:pic>
      <p:pic>
        <p:nvPicPr>
          <p:cNvPr id="2" name="Picture 1" descr="A close-up of a sign&#10;&#10;AI-generated content may be incorrect.">
            <a:extLst>
              <a:ext uri="{FF2B5EF4-FFF2-40B4-BE49-F238E27FC236}">
                <a16:creationId xmlns:a16="http://schemas.microsoft.com/office/drawing/2014/main" id="{9271A4EF-BA24-67BB-7C20-E65D1143C3A1}"/>
              </a:ext>
            </a:extLst>
          </p:cNvPr>
          <p:cNvPicPr>
            <a:picLocks noChangeAspect="1"/>
          </p:cNvPicPr>
          <p:nvPr/>
        </p:nvPicPr>
        <p:blipFill>
          <a:blip r:embed="rId56"/>
          <a:stretch>
            <a:fillRect/>
          </a:stretch>
        </p:blipFill>
        <p:spPr>
          <a:xfrm>
            <a:off x="9582150" y="2993855"/>
            <a:ext cx="2352675" cy="374989"/>
          </a:xfrm>
          <a:prstGeom prst="rect">
            <a:avLst/>
          </a:prstGeom>
        </p:spPr>
      </p:pic>
      <p:pic>
        <p:nvPicPr>
          <p:cNvPr id="3" name="Picture 2" descr="A purple and yellow logo&#10;&#10;Description automatically generated">
            <a:extLst>
              <a:ext uri="{FF2B5EF4-FFF2-40B4-BE49-F238E27FC236}">
                <a16:creationId xmlns:a16="http://schemas.microsoft.com/office/drawing/2014/main" id="{A724CB83-057F-7F7B-EEF7-E9B06B6FC2C7}"/>
              </a:ext>
            </a:extLst>
          </p:cNvPr>
          <p:cNvPicPr>
            <a:picLocks noChangeAspect="1"/>
          </p:cNvPicPr>
          <p:nvPr/>
        </p:nvPicPr>
        <p:blipFill>
          <a:blip r:embed="rId57"/>
          <a:stretch>
            <a:fillRect/>
          </a:stretch>
        </p:blipFill>
        <p:spPr>
          <a:xfrm>
            <a:off x="8439150" y="2800350"/>
            <a:ext cx="971550" cy="381000"/>
          </a:xfrm>
          <a:prstGeom prst="rect">
            <a:avLst/>
          </a:prstGeom>
        </p:spPr>
      </p:pic>
      <p:sp>
        <p:nvSpPr>
          <p:cNvPr id="5" name="Rectangle 4">
            <a:extLst>
              <a:ext uri="{FF2B5EF4-FFF2-40B4-BE49-F238E27FC236}">
                <a16:creationId xmlns:a16="http://schemas.microsoft.com/office/drawing/2014/main" id="{0E508E72-27F4-096F-69BA-E74AEEA3D768}"/>
              </a:ext>
            </a:extLst>
          </p:cNvPr>
          <p:cNvSpPr/>
          <p:nvPr/>
        </p:nvSpPr>
        <p:spPr>
          <a:xfrm>
            <a:off x="9874684" y="62629"/>
            <a:ext cx="2150301" cy="970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Blue text on a black background&#10;&#10;Description automatically generated">
            <a:extLst>
              <a:ext uri="{FF2B5EF4-FFF2-40B4-BE49-F238E27FC236}">
                <a16:creationId xmlns:a16="http://schemas.microsoft.com/office/drawing/2014/main" id="{CC63B7EE-B05D-45ED-D2DB-9130970C66E0}"/>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10263317" y="63427"/>
            <a:ext cx="1718958" cy="1181871"/>
          </a:xfrm>
          <a:prstGeom prst="rect">
            <a:avLst/>
          </a:prstGeom>
          <a:ln>
            <a:noFill/>
          </a:ln>
        </p:spPr>
      </p:pic>
    </p:spTree>
    <p:extLst>
      <p:ext uri="{BB962C8B-B14F-4D97-AF65-F5344CB8AC3E}">
        <p14:creationId xmlns:p14="http://schemas.microsoft.com/office/powerpoint/2010/main" val="2349373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F21115-65E1-FE65-EC9D-E2A57B2C5A71}"/>
              </a:ext>
            </a:extLst>
          </p:cNvPr>
          <p:cNvSpPr/>
          <p:nvPr/>
        </p:nvSpPr>
        <p:spPr>
          <a:xfrm>
            <a:off x="0" y="0"/>
            <a:ext cx="12192000" cy="6858000"/>
          </a:xfrm>
          <a:prstGeom prst="rect">
            <a:avLst/>
          </a:prstGeom>
          <a:solidFill>
            <a:srgbClr val="5921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F30A7816-A20F-CA4E-9A16-0CCC3833AC00}"/>
              </a:ext>
            </a:extLst>
          </p:cNvPr>
          <p:cNvSpPr>
            <a:spLocks noGrp="1"/>
          </p:cNvSpPr>
          <p:nvPr>
            <p:ph type="subTitle" idx="4294967295"/>
          </p:nvPr>
        </p:nvSpPr>
        <p:spPr>
          <a:xfrm>
            <a:off x="0" y="3699285"/>
            <a:ext cx="12192000" cy="868363"/>
          </a:xfrm>
        </p:spPr>
        <p:txBody>
          <a:bodyPr vert="horz" lIns="0" tIns="0" rIns="0" bIns="0" rtlCol="0" anchor="t">
            <a:noAutofit/>
          </a:bodyPr>
          <a:lstStyle/>
          <a:p>
            <a:pPr algn="ctr"/>
            <a:r>
              <a:rPr lang="en-GB" sz="3200">
                <a:solidFill>
                  <a:schemeClr val="bg1"/>
                </a:solidFill>
                <a:hlinkClick r:id="rId2">
                  <a:extLst>
                    <a:ext uri="{A12FA001-AC4F-418D-AE19-62706E023703}">
                      <ahyp:hlinkClr xmlns:ahyp="http://schemas.microsoft.com/office/drawing/2018/hyperlinkcolor" val="tx"/>
                    </a:ext>
                  </a:extLst>
                </a:hlinkClick>
              </a:rPr>
              <a:t>www.climateactionpledge.org.uk</a:t>
            </a:r>
            <a:endParaRPr lang="en-GB" sz="3200">
              <a:solidFill>
                <a:schemeClr val="bg1"/>
              </a:solidFill>
            </a:endParaRPr>
          </a:p>
        </p:txBody>
      </p:sp>
      <p:sp>
        <p:nvSpPr>
          <p:cNvPr id="8" name="Title 6">
            <a:extLst>
              <a:ext uri="{FF2B5EF4-FFF2-40B4-BE49-F238E27FC236}">
                <a16:creationId xmlns:a16="http://schemas.microsoft.com/office/drawing/2014/main" id="{AEBA9B3B-77D2-4B40-92A9-87EE0A01250E}"/>
              </a:ext>
            </a:extLst>
          </p:cNvPr>
          <p:cNvSpPr txBox="1">
            <a:spLocks/>
          </p:cNvSpPr>
          <p:nvPr/>
        </p:nvSpPr>
        <p:spPr>
          <a:xfrm>
            <a:off x="0" y="2401499"/>
            <a:ext cx="12192000" cy="1929658"/>
          </a:xfrm>
          <a:prstGeom prst="rect">
            <a:avLst/>
          </a:prstGeom>
        </p:spPr>
        <p:txBody>
          <a:bodyPr/>
          <a:lstStyle>
            <a:lvl1pPr algn="l" defTabSz="914400" rtl="0" eaLnBrk="1" latinLnBrk="0" hangingPunct="1">
              <a:lnSpc>
                <a:spcPts val="4600"/>
              </a:lnSpc>
              <a:spcBef>
                <a:spcPct val="0"/>
              </a:spcBef>
              <a:buNone/>
              <a:defRPr sz="4600" b="1" i="0" kern="1200" cap="all" spc="-60" baseline="0">
                <a:solidFill>
                  <a:schemeClr val="tx2"/>
                </a:solidFill>
                <a:latin typeface="Arial Black" panose="020B0604020202020204" pitchFamily="34" charset="0"/>
                <a:ea typeface="+mj-ea"/>
                <a:cs typeface="Arial Black" panose="020B0604020202020204" pitchFamily="34" charset="0"/>
              </a:defRPr>
            </a:lvl1pPr>
          </a:lstStyle>
          <a:p>
            <a:pPr algn="ctr"/>
            <a:r>
              <a:rPr lang="en-US">
                <a:solidFill>
                  <a:schemeClr val="bg1"/>
                </a:solidFill>
              </a:rPr>
              <a:t>SIGN THE PLEDGE</a:t>
            </a:r>
          </a:p>
        </p:txBody>
      </p:sp>
      <p:cxnSp>
        <p:nvCxnSpPr>
          <p:cNvPr id="17" name="Straight Connector 16">
            <a:extLst>
              <a:ext uri="{FF2B5EF4-FFF2-40B4-BE49-F238E27FC236}">
                <a16:creationId xmlns:a16="http://schemas.microsoft.com/office/drawing/2014/main" id="{B279B190-DF3A-4BEF-850D-2110E5B1D11C}"/>
              </a:ext>
            </a:extLst>
          </p:cNvPr>
          <p:cNvCxnSpPr/>
          <p:nvPr/>
        </p:nvCxnSpPr>
        <p:spPr>
          <a:xfrm>
            <a:off x="2924175" y="3324225"/>
            <a:ext cx="62865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4" name="Picture 3" descr="White text on a black background&#10;&#10;Description automatically generated">
            <a:extLst>
              <a:ext uri="{FF2B5EF4-FFF2-40B4-BE49-F238E27FC236}">
                <a16:creationId xmlns:a16="http://schemas.microsoft.com/office/drawing/2014/main" id="{FD1173BA-F086-132B-EE99-0732276802B2}"/>
              </a:ext>
            </a:extLst>
          </p:cNvPr>
          <p:cNvPicPr>
            <a:picLocks noChangeAspect="1"/>
          </p:cNvPicPr>
          <p:nvPr/>
        </p:nvPicPr>
        <p:blipFill>
          <a:blip r:embed="rId3"/>
          <a:stretch>
            <a:fillRect/>
          </a:stretch>
        </p:blipFill>
        <p:spPr>
          <a:xfrm>
            <a:off x="10338099" y="302070"/>
            <a:ext cx="1519431" cy="898679"/>
          </a:xfrm>
          <a:prstGeom prst="rect">
            <a:avLst/>
          </a:prstGeom>
        </p:spPr>
      </p:pic>
    </p:spTree>
    <p:extLst>
      <p:ext uri="{BB962C8B-B14F-4D97-AF65-F5344CB8AC3E}">
        <p14:creationId xmlns:p14="http://schemas.microsoft.com/office/powerpoint/2010/main" val="274647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868FB-74ED-542D-E452-03616DBC863D}"/>
            </a:ext>
          </a:extLst>
        </p:cNvPr>
        <p:cNvGrpSpPr/>
        <p:nvPr/>
      </p:nvGrpSpPr>
      <p:grpSpPr>
        <a:xfrm>
          <a:off x="0" y="0"/>
          <a:ext cx="0" cy="0"/>
          <a:chOff x="0" y="0"/>
          <a:chExt cx="0" cy="0"/>
        </a:xfrm>
      </p:grpSpPr>
      <p:pic>
        <p:nvPicPr>
          <p:cNvPr id="5" name="Picture 4" descr="A road with grass and stone walls&#10;&#10;AI-generated content may be incorrect.">
            <a:extLst>
              <a:ext uri="{FF2B5EF4-FFF2-40B4-BE49-F238E27FC236}">
                <a16:creationId xmlns:a16="http://schemas.microsoft.com/office/drawing/2014/main" id="{B5F0C0B4-432A-FBCC-F3E2-490FDF804AC1}"/>
              </a:ext>
            </a:extLst>
          </p:cNvPr>
          <p:cNvPicPr>
            <a:picLocks noChangeAspect="1"/>
          </p:cNvPicPr>
          <p:nvPr/>
        </p:nvPicPr>
        <p:blipFill>
          <a:blip r:embed="rId2"/>
          <a:srcRect l="1763" t="26002" r="-14" b="-15"/>
          <a:stretch>
            <a:fillRect/>
          </a:stretch>
        </p:blipFill>
        <p:spPr>
          <a:xfrm>
            <a:off x="-293" y="-1667"/>
            <a:ext cx="12193981" cy="6866473"/>
          </a:xfrm>
          <a:prstGeom prst="rect">
            <a:avLst/>
          </a:prstGeom>
        </p:spPr>
      </p:pic>
      <p:sp>
        <p:nvSpPr>
          <p:cNvPr id="9" name="Rectangle 8">
            <a:extLst>
              <a:ext uri="{FF2B5EF4-FFF2-40B4-BE49-F238E27FC236}">
                <a16:creationId xmlns:a16="http://schemas.microsoft.com/office/drawing/2014/main" id="{0A47AC9C-744A-B3FF-CA99-22184345F7FF}"/>
              </a:ext>
            </a:extLst>
          </p:cNvPr>
          <p:cNvSpPr/>
          <p:nvPr/>
        </p:nvSpPr>
        <p:spPr>
          <a:xfrm>
            <a:off x="-1" y="4965405"/>
            <a:ext cx="12189564" cy="1500187"/>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249B6D-BD79-9B22-292C-C6E2E111F76B}"/>
              </a:ext>
            </a:extLst>
          </p:cNvPr>
          <p:cNvSpPr>
            <a:spLocks noGrp="1"/>
          </p:cNvSpPr>
          <p:nvPr>
            <p:ph type="title"/>
          </p:nvPr>
        </p:nvSpPr>
        <p:spPr>
          <a:xfrm>
            <a:off x="300206" y="3060073"/>
            <a:ext cx="10515600" cy="2852737"/>
          </a:xfrm>
        </p:spPr>
        <p:txBody>
          <a:bodyPr/>
          <a:lstStyle/>
          <a:p>
            <a:r>
              <a:rPr lang="en-GB" b="1" spc="-150" dirty="0">
                <a:solidFill>
                  <a:schemeClr val="bg1"/>
                </a:solidFill>
                <a:latin typeface="Arial"/>
                <a:cs typeface="Arial"/>
              </a:rPr>
              <a:t>WHERE ARE WE NOW?</a:t>
            </a:r>
            <a:endParaRPr lang="en-GB" b="1" spc="-150"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DDDBAED-96DC-CC13-A969-C718BD974513}"/>
              </a:ext>
            </a:extLst>
          </p:cNvPr>
          <p:cNvSpPr>
            <a:spLocks noGrp="1"/>
          </p:cNvSpPr>
          <p:nvPr>
            <p:ph type="body" idx="1"/>
          </p:nvPr>
        </p:nvSpPr>
        <p:spPr>
          <a:xfrm>
            <a:off x="300206" y="5939798"/>
            <a:ext cx="10515600" cy="1500187"/>
          </a:xfrm>
        </p:spPr>
        <p:txBody>
          <a:bodyPr vert="horz" lIns="91440" tIns="45720" rIns="91440" bIns="45720" rtlCol="0" anchor="t">
            <a:normAutofit/>
          </a:bodyPr>
          <a:lstStyle/>
          <a:p>
            <a:r>
              <a:rPr lang="en-GB" dirty="0">
                <a:solidFill>
                  <a:schemeClr val="bg1"/>
                </a:solidFill>
              </a:rPr>
              <a:t>Regional context gathered through our Delivering Impact programme</a:t>
            </a:r>
          </a:p>
        </p:txBody>
      </p:sp>
      <p:sp>
        <p:nvSpPr>
          <p:cNvPr id="10" name="TextBox 9">
            <a:extLst>
              <a:ext uri="{FF2B5EF4-FFF2-40B4-BE49-F238E27FC236}">
                <a16:creationId xmlns:a16="http://schemas.microsoft.com/office/drawing/2014/main" id="{6A289E82-71E2-0FFF-83AA-5A427D8CB273}"/>
              </a:ext>
            </a:extLst>
          </p:cNvPr>
          <p:cNvSpPr txBox="1"/>
          <p:nvPr/>
        </p:nvSpPr>
        <p:spPr>
          <a:xfrm>
            <a:off x="10019414" y="6559086"/>
            <a:ext cx="2793705" cy="230832"/>
          </a:xfrm>
          <a:prstGeom prst="rect">
            <a:avLst/>
          </a:prstGeom>
          <a:noFill/>
        </p:spPr>
        <p:txBody>
          <a:bodyPr wrap="square" lIns="91440" tIns="45720" rIns="91440" bIns="45720" rtlCol="0" anchor="t">
            <a:spAutoFit/>
          </a:bodyPr>
          <a:lstStyle/>
          <a:p>
            <a:r>
              <a:rPr lang="en-GB" sz="900" dirty="0">
                <a:solidFill>
                  <a:schemeClr val="bg1"/>
                </a:solidFill>
                <a:ea typeface="+mn-lt"/>
                <a:cs typeface="+mn-lt"/>
              </a:rPr>
              <a:t>Photo by Gary Butterfield on </a:t>
            </a:r>
            <a:r>
              <a:rPr lang="en-GB" sz="900" dirty="0" err="1">
                <a:solidFill>
                  <a:schemeClr val="bg1"/>
                </a:solidFill>
                <a:ea typeface="+mn-lt"/>
                <a:cs typeface="+mn-lt"/>
              </a:rPr>
              <a:t>Unsplash</a:t>
            </a:r>
            <a:endParaRPr lang="en-US" sz="1200" dirty="0" err="1">
              <a:solidFill>
                <a:schemeClr val="bg1"/>
              </a:solidFill>
              <a:ea typeface="+mn-lt"/>
              <a:cs typeface="+mn-lt"/>
            </a:endParaRPr>
          </a:p>
        </p:txBody>
      </p:sp>
    </p:spTree>
    <p:extLst>
      <p:ext uri="{BB962C8B-B14F-4D97-AF65-F5344CB8AC3E}">
        <p14:creationId xmlns:p14="http://schemas.microsoft.com/office/powerpoint/2010/main" val="1639915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000000"/>
      </a:dk1>
      <a:lt1>
        <a:srgbClr val="FFFFFF"/>
      </a:lt1>
      <a:dk2>
        <a:srgbClr val="0067D5"/>
      </a:dk2>
      <a:lt2>
        <a:srgbClr val="FFFFFF"/>
      </a:lt2>
      <a:accent1>
        <a:srgbClr val="0066D4"/>
      </a:accent1>
      <a:accent2>
        <a:srgbClr val="68BBFA"/>
      </a:accent2>
      <a:accent3>
        <a:srgbClr val="063F91"/>
      </a:accent3>
      <a:accent4>
        <a:srgbClr val="171A4F"/>
      </a:accent4>
      <a:accent5>
        <a:srgbClr val="34C3AA"/>
      </a:accent5>
      <a:accent6>
        <a:srgbClr val="DD0030"/>
      </a:accent6>
      <a:hlink>
        <a:srgbClr val="68BAF9"/>
      </a:hlink>
      <a:folHlink>
        <a:srgbClr val="DD00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1">
      <a:dk1>
        <a:srgbClr val="000000"/>
      </a:dk1>
      <a:lt1>
        <a:srgbClr val="FFFFFF"/>
      </a:lt1>
      <a:dk2>
        <a:srgbClr val="0067D5"/>
      </a:dk2>
      <a:lt2>
        <a:srgbClr val="FFFFFF"/>
      </a:lt2>
      <a:accent1>
        <a:srgbClr val="0066D4"/>
      </a:accent1>
      <a:accent2>
        <a:srgbClr val="68BBFA"/>
      </a:accent2>
      <a:accent3>
        <a:srgbClr val="063F91"/>
      </a:accent3>
      <a:accent4>
        <a:srgbClr val="171A4F"/>
      </a:accent4>
      <a:accent5>
        <a:srgbClr val="34C3AA"/>
      </a:accent5>
      <a:accent6>
        <a:srgbClr val="DD0030"/>
      </a:accent6>
      <a:hlink>
        <a:srgbClr val="68BAF9"/>
      </a:hlink>
      <a:folHlink>
        <a:srgbClr val="DD00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ose to brand">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lose to brand">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51A46551881A4EB7575585D0DD4A95" ma:contentTypeVersion="22" ma:contentTypeDescription="Create a new document." ma:contentTypeScope="" ma:versionID="b8fed0d4159e78f5c5ecf3d63fecb598">
  <xsd:schema xmlns:xsd="http://www.w3.org/2001/XMLSchema" xmlns:xs="http://www.w3.org/2001/XMLSchema" xmlns:p="http://schemas.microsoft.com/office/2006/metadata/properties" xmlns:ns2="5fb5a192-f488-4040-9765-23e672fe8c6b" xmlns:ns3="f8945653-8eff-44ef-a544-b6e82dd5a2f8" targetNamespace="http://schemas.microsoft.com/office/2006/metadata/properties" ma:root="true" ma:fieldsID="f872ddcb8377755149323dce0936edd8" ns2:_="" ns3:_="">
    <xsd:import namespace="5fb5a192-f488-4040-9765-23e672fe8c6b"/>
    <xsd:import namespace="f8945653-8eff-44ef-a544-b6e82dd5a2f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Rorafornotetaki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5a192-f488-4040-9765-23e672fe8c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orafornotetaking" ma:index="26" nillable="true" ma:displayName="Rora for note taking" ma:description="Andrew  &#10;Jane  22.01.2024&#10;Millie  &#10;Sam &#10;Kat &#10;Catherine &#10;Kate&#10;&#10; &#10;&#10;Jon &#10;&#10; &#10;&#10;Muriel &#10;&#10; &#10;&#10;" ma:format="Dropdown" ma:internalName="Rorafornotetaking">
      <xsd:simpleType>
        <xsd:restriction base="dms:Note">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945653-8eff-44ef-a544-b6e82dd5a2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f09fc5-892c-4445-9122-df6f71056d9e}" ma:internalName="TaxCatchAll" ma:showField="CatchAllData" ma:web="f8945653-8eff-44ef-a544-b6e82dd5a2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b5a192-f488-4040-9765-23e672fe8c6b">
      <Terms xmlns="http://schemas.microsoft.com/office/infopath/2007/PartnerControls"/>
    </lcf76f155ced4ddcb4097134ff3c332f>
    <TaxCatchAll xmlns="f8945653-8eff-44ef-a544-b6e82dd5a2f8" xsi:nil="true"/>
    <Rorafornotetaking xmlns="5fb5a192-f488-4040-9765-23e672fe8c6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8B6E2C-C6E9-4403-BE3B-20E7EEE709B1}">
  <ds:schemaRefs>
    <ds:schemaRef ds:uri="5fb5a192-f488-4040-9765-23e672fe8c6b"/>
    <ds:schemaRef ds:uri="f8945653-8eff-44ef-a544-b6e82dd5a2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442529-414D-4929-B777-52529B72166E}">
  <ds:schemaRefs>
    <ds:schemaRef ds:uri="5fb5a192-f488-4040-9765-23e672fe8c6b"/>
    <ds:schemaRef ds:uri="f8945653-8eff-44ef-a544-b6e82dd5a2f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5388CDB-0900-4E70-90A2-854D5A8F44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39</Slides>
  <Notes>33</Notes>
  <HiddenSlides>0</HiddenSlide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office theme</vt:lpstr>
      <vt:lpstr>1_Office Theme</vt:lpstr>
      <vt:lpstr>Office Theme</vt:lpstr>
      <vt:lpstr>Office Theme</vt:lpstr>
      <vt:lpstr>Simple Light</vt:lpstr>
      <vt:lpstr>Close to brand</vt:lpstr>
      <vt:lpstr>Close to brand</vt:lpstr>
      <vt:lpstr>PowerPoint Presentation</vt:lpstr>
      <vt:lpstr>Four Pillars of Climate Action</vt:lpstr>
      <vt:lpstr>PowerPoint Presentation</vt:lpstr>
      <vt:lpstr>PowerPoint Presentation</vt:lpstr>
      <vt:lpstr>PowerPoint Presentation</vt:lpstr>
      <vt:lpstr>PowerPoint Presentation</vt:lpstr>
      <vt:lpstr>PowerPoint Presentation</vt:lpstr>
      <vt:lpstr>PowerPoint Presentation</vt:lpstr>
      <vt:lpstr>WHERE ARE WE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 I’m Sophia</vt:lpstr>
      <vt:lpstr>“It is difficult to  get someone  to understand something  when their salary depends on them  not understanding it.”</vt:lpstr>
      <vt:lpstr>29  COPs…</vt:lpstr>
      <vt:lpstr>PowerPoint Presentation</vt:lpstr>
      <vt:lpstr>PowerPoint Presentation</vt:lpstr>
      <vt:lpstr>PowerPoint Presentation</vt:lpstr>
      <vt:lpstr>PowerPoint Presentation</vt:lpstr>
      <vt:lpstr>PowerPoint Presentation</vt:lpstr>
      <vt:lpstr>PowerPoint Presentation</vt:lpstr>
      <vt:lpstr>All the feelings</vt:lpstr>
      <vt:lpstr>How are you really?</vt:lpstr>
      <vt:lpstr>Reflect</vt:lpstr>
      <vt:lpstr>Connect</vt:lpstr>
      <vt:lpstr>PowerPoint Presentation</vt:lpstr>
      <vt:lpstr>PowerPoint Presentation</vt:lpstr>
      <vt:lpstr>Systems</vt:lpstr>
      <vt:lpstr>Thinking in Systems</vt:lpstr>
      <vt:lpstr>Thinking in Systems</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regional  strategic approach to managing our land and water </dc:title>
  <dc:creator/>
  <cp:revision>150</cp:revision>
  <dcterms:created xsi:type="dcterms:W3CDTF">2024-09-20T11:16:16Z</dcterms:created>
  <dcterms:modified xsi:type="dcterms:W3CDTF">2025-10-08T09:56:54Z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0x0101004351A46551881A4EB7575585D0DD4A95</vt:lpwstr>
  </property>
  <property fmtid="{D5CDD505-2E9C-101B-9397-08002B2CF9AE}" pid="3" name="MediaServiceImageTags">
    <vt:lpwstr/>
  </property>
</Properties>
</file>